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23" r:id="rId2"/>
    <p:sldId id="321" r:id="rId3"/>
    <p:sldId id="289" r:id="rId4"/>
    <p:sldId id="290" r:id="rId5"/>
    <p:sldId id="291" r:id="rId6"/>
    <p:sldId id="293" r:id="rId7"/>
    <p:sldId id="276" r:id="rId8"/>
    <p:sldId id="277" r:id="rId9"/>
    <p:sldId id="295" r:id="rId10"/>
    <p:sldId id="324" r:id="rId11"/>
    <p:sldId id="294" r:id="rId12"/>
    <p:sldId id="296" r:id="rId13"/>
    <p:sldId id="297" r:id="rId14"/>
    <p:sldId id="325" r:id="rId15"/>
    <p:sldId id="292" r:id="rId16"/>
    <p:sldId id="278" r:id="rId17"/>
    <p:sldId id="280" r:id="rId18"/>
    <p:sldId id="326" r:id="rId19"/>
    <p:sldId id="309" r:id="rId20"/>
    <p:sldId id="299" r:id="rId21"/>
    <p:sldId id="300" r:id="rId22"/>
    <p:sldId id="301" r:id="rId23"/>
    <p:sldId id="284" r:id="rId24"/>
    <p:sldId id="329" r:id="rId25"/>
    <p:sldId id="327" r:id="rId26"/>
    <p:sldId id="314" r:id="rId27"/>
    <p:sldId id="316" r:id="rId28"/>
    <p:sldId id="285" r:id="rId29"/>
    <p:sldId id="315" r:id="rId30"/>
    <p:sldId id="282" r:id="rId31"/>
    <p:sldId id="286" r:id="rId32"/>
    <p:sldId id="287" r:id="rId33"/>
    <p:sldId id="273" r:id="rId34"/>
  </p:sldIdLst>
  <p:sldSz cx="12192000" cy="6858000"/>
  <p:notesSz cx="6889750" cy="100218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DABE008-1B09-4A0F-813E-79A713E8F072}">
          <p14:sldIdLst>
            <p14:sldId id="323"/>
            <p14:sldId id="321"/>
          </p14:sldIdLst>
        </p14:section>
        <p14:section name="Section sans titre" id="{FDB3E556-5516-42D4-B7BD-0AFF7FE0E9B6}">
          <p14:sldIdLst>
            <p14:sldId id="289"/>
            <p14:sldId id="290"/>
            <p14:sldId id="291"/>
            <p14:sldId id="293"/>
            <p14:sldId id="276"/>
            <p14:sldId id="277"/>
            <p14:sldId id="295"/>
            <p14:sldId id="324"/>
          </p14:sldIdLst>
        </p14:section>
        <p14:section name="Section sans titre" id="{DEED5F36-F7DC-4525-B7E5-90FB1CC2B213}">
          <p14:sldIdLst>
            <p14:sldId id="294"/>
            <p14:sldId id="296"/>
            <p14:sldId id="297"/>
            <p14:sldId id="325"/>
            <p14:sldId id="292"/>
            <p14:sldId id="278"/>
            <p14:sldId id="280"/>
            <p14:sldId id="326"/>
            <p14:sldId id="309"/>
            <p14:sldId id="299"/>
            <p14:sldId id="300"/>
            <p14:sldId id="301"/>
            <p14:sldId id="284"/>
            <p14:sldId id="329"/>
            <p14:sldId id="327"/>
            <p14:sldId id="314"/>
            <p14:sldId id="316"/>
            <p14:sldId id="285"/>
            <p14:sldId id="315"/>
            <p14:sldId id="282"/>
            <p14:sldId id="286"/>
            <p14:sldId id="287"/>
            <p14:sldId id="2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409"/>
    <a:srgbClr val="FFE697"/>
    <a:srgbClr val="E6D5F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D4DA4-3B9C-4D95-AC97-104803182871}" v="390" dt="2025-12-09T22:25:40.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1" autoAdjust="0"/>
    <p:restoredTop sz="86387" autoAdjust="0"/>
  </p:normalViewPr>
  <p:slideViewPr>
    <p:cSldViewPr snapToGrid="0">
      <p:cViewPr varScale="1">
        <p:scale>
          <a:sx n="94" d="100"/>
          <a:sy n="94" d="100"/>
        </p:scale>
        <p:origin x="432" y="312"/>
      </p:cViewPr>
      <p:guideLst/>
    </p:cSldViewPr>
  </p:slideViewPr>
  <p:outlineViewPr>
    <p:cViewPr>
      <p:scale>
        <a:sx n="33" d="100"/>
        <a:sy n="33" d="100"/>
      </p:scale>
      <p:origin x="0" y="-13944"/>
    </p:cViewPr>
  </p:outlineViewPr>
  <p:notesTextViewPr>
    <p:cViewPr>
      <p:scale>
        <a:sx n="1" d="1"/>
        <a:sy n="1" d="1"/>
      </p:scale>
      <p:origin x="0" y="0"/>
    </p:cViewPr>
  </p:notesTextViewPr>
  <p:notesViewPr>
    <p:cSldViewPr snapToGrid="0">
      <p:cViewPr varScale="1">
        <p:scale>
          <a:sx n="76" d="100"/>
          <a:sy n="76" d="100"/>
        </p:scale>
        <p:origin x="403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ne Hovasse" userId="7cddd019695c1249" providerId="LiveId" clId="{4C640ED3-C94F-4319-B323-B92F47B492FD}"/>
    <pc:docChg chg="undo custSel addSld delSld modSld sldOrd addSection modSection modShowInfo">
      <pc:chgData name="francine Hovasse" userId="7cddd019695c1249" providerId="LiveId" clId="{4C640ED3-C94F-4319-B323-B92F47B492FD}" dt="2025-12-09T22:25:40.070" v="7981"/>
      <pc:docMkLst>
        <pc:docMk/>
      </pc:docMkLst>
      <pc:sldChg chg="modSp mod ord">
        <pc:chgData name="francine Hovasse" userId="7cddd019695c1249" providerId="LiveId" clId="{4C640ED3-C94F-4319-B323-B92F47B492FD}" dt="2025-11-11T22:46:26.890" v="5512"/>
        <pc:sldMkLst>
          <pc:docMk/>
          <pc:sldMk cId="1824585590" sldId="277"/>
        </pc:sldMkLst>
      </pc:sldChg>
      <pc:sldChg chg="modSp mod">
        <pc:chgData name="francine Hovasse" userId="7cddd019695c1249" providerId="LiveId" clId="{4C640ED3-C94F-4319-B323-B92F47B492FD}" dt="2025-11-18T23:06:39.728" v="6865" actId="313"/>
        <pc:sldMkLst>
          <pc:docMk/>
          <pc:sldMk cId="3373720274" sldId="278"/>
        </pc:sldMkLst>
        <pc:spChg chg="mod">
          <ac:chgData name="francine Hovasse" userId="7cddd019695c1249" providerId="LiveId" clId="{4C640ED3-C94F-4319-B323-B92F47B492FD}" dt="2025-11-18T23:06:39.728" v="6865" actId="313"/>
          <ac:spMkLst>
            <pc:docMk/>
            <pc:sldMk cId="3373720274" sldId="278"/>
            <ac:spMk id="5" creationId="{73F9C9A1-8AF5-0C23-02BA-CE98065C62F5}"/>
          </ac:spMkLst>
        </pc:spChg>
        <pc:spChg chg="mod">
          <ac:chgData name="francine Hovasse" userId="7cddd019695c1249" providerId="LiveId" clId="{4C640ED3-C94F-4319-B323-B92F47B492FD}" dt="2025-11-18T23:06:03.411" v="6860" actId="6549"/>
          <ac:spMkLst>
            <pc:docMk/>
            <pc:sldMk cId="3373720274" sldId="278"/>
            <ac:spMk id="12" creationId="{2F321692-BC76-4B7C-8EC0-F80D9D6690DB}"/>
          </ac:spMkLst>
        </pc:spChg>
      </pc:sldChg>
      <pc:sldChg chg="addSp modSp mod ord">
        <pc:chgData name="francine Hovasse" userId="7cddd019695c1249" providerId="LiveId" clId="{4C640ED3-C94F-4319-B323-B92F47B492FD}" dt="2025-11-18T23:32:37.808" v="7222" actId="6549"/>
        <pc:sldMkLst>
          <pc:docMk/>
          <pc:sldMk cId="3693641643" sldId="284"/>
        </pc:sldMkLst>
        <pc:spChg chg="mod">
          <ac:chgData name="francine Hovasse" userId="7cddd019695c1249" providerId="LiveId" clId="{4C640ED3-C94F-4319-B323-B92F47B492FD}" dt="2025-11-18T23:29:23.886" v="7166" actId="14100"/>
          <ac:spMkLst>
            <pc:docMk/>
            <pc:sldMk cId="3693641643" sldId="284"/>
            <ac:spMk id="3" creationId="{3232932F-6C00-54EF-66C5-4B8CBCFA9C47}"/>
          </ac:spMkLst>
        </pc:spChg>
        <pc:spChg chg="mod">
          <ac:chgData name="francine Hovasse" userId="7cddd019695c1249" providerId="LiveId" clId="{4C640ED3-C94F-4319-B323-B92F47B492FD}" dt="2025-11-18T23:32:05.556" v="7219" actId="27636"/>
          <ac:spMkLst>
            <pc:docMk/>
            <pc:sldMk cId="3693641643" sldId="284"/>
            <ac:spMk id="4" creationId="{3152AEEF-59B4-CA6E-C288-BBD62357A9F8}"/>
          </ac:spMkLst>
        </pc:spChg>
        <pc:spChg chg="mod">
          <ac:chgData name="francine Hovasse" userId="7cddd019695c1249" providerId="LiveId" clId="{4C640ED3-C94F-4319-B323-B92F47B492FD}" dt="2025-11-18T23:32:37.808" v="7222" actId="6549"/>
          <ac:spMkLst>
            <pc:docMk/>
            <pc:sldMk cId="3693641643" sldId="284"/>
            <ac:spMk id="6" creationId="{7BE6AB6A-AF99-CECC-2CC9-F32DE43AF6A6}"/>
          </ac:spMkLst>
        </pc:spChg>
        <pc:picChg chg="mod">
          <ac:chgData name="francine Hovasse" userId="7cddd019695c1249" providerId="LiveId" clId="{4C640ED3-C94F-4319-B323-B92F47B492FD}" dt="2025-11-18T23:30:31.673" v="7186" actId="1076"/>
          <ac:picMkLst>
            <pc:docMk/>
            <pc:sldMk cId="3693641643" sldId="284"/>
            <ac:picMk id="16" creationId="{DEBF01DA-A95E-205A-58BA-3CC0FA075686}"/>
          </ac:picMkLst>
        </pc:picChg>
        <pc:picChg chg="mod">
          <ac:chgData name="francine Hovasse" userId="7cddd019695c1249" providerId="LiveId" clId="{4C640ED3-C94F-4319-B323-B92F47B492FD}" dt="2025-11-18T23:30:33.997" v="7187" actId="1076"/>
          <ac:picMkLst>
            <pc:docMk/>
            <pc:sldMk cId="3693641643" sldId="284"/>
            <ac:picMk id="18" creationId="{3A5BF909-50E3-5A22-7DA7-58DBCE364396}"/>
          </ac:picMkLst>
        </pc:picChg>
        <pc:picChg chg="mod">
          <ac:chgData name="francine Hovasse" userId="7cddd019695c1249" providerId="LiveId" clId="{4C640ED3-C94F-4319-B323-B92F47B492FD}" dt="2025-11-18T23:30:37.349" v="7188" actId="1076"/>
          <ac:picMkLst>
            <pc:docMk/>
            <pc:sldMk cId="3693641643" sldId="284"/>
            <ac:picMk id="20" creationId="{95462B10-88E6-7358-5C2B-59207990F7E1}"/>
          </ac:picMkLst>
        </pc:picChg>
        <pc:picChg chg="mod">
          <ac:chgData name="francine Hovasse" userId="7cddd019695c1249" providerId="LiveId" clId="{4C640ED3-C94F-4319-B323-B92F47B492FD}" dt="2025-11-18T23:30:26.772" v="7184" actId="1076"/>
          <ac:picMkLst>
            <pc:docMk/>
            <pc:sldMk cId="3693641643" sldId="284"/>
            <ac:picMk id="22" creationId="{08E77957-C6C4-51BE-2631-27AAF48453D2}"/>
          </ac:picMkLst>
        </pc:picChg>
        <pc:picChg chg="mod">
          <ac:chgData name="francine Hovasse" userId="7cddd019695c1249" providerId="LiveId" clId="{4C640ED3-C94F-4319-B323-B92F47B492FD}" dt="2025-11-18T23:30:28.641" v="7185" actId="1076"/>
          <ac:picMkLst>
            <pc:docMk/>
            <pc:sldMk cId="3693641643" sldId="284"/>
            <ac:picMk id="24" creationId="{BF0FB732-FDF4-C5A6-A527-9000015CC27C}"/>
          </ac:picMkLst>
        </pc:picChg>
        <pc:picChg chg="mod">
          <ac:chgData name="francine Hovasse" userId="7cddd019695c1249" providerId="LiveId" clId="{4C640ED3-C94F-4319-B323-B92F47B492FD}" dt="2025-11-18T23:32:19.379" v="7220" actId="1076"/>
          <ac:picMkLst>
            <pc:docMk/>
            <pc:sldMk cId="3693641643" sldId="284"/>
            <ac:picMk id="26" creationId="{C76CAF55-3E84-2258-951B-43EC3F154CDA}"/>
          </ac:picMkLst>
        </pc:picChg>
      </pc:sldChg>
      <pc:sldChg chg="addSp delSp modSp mod ord">
        <pc:chgData name="francine Hovasse" userId="7cddd019695c1249" providerId="LiveId" clId="{4C640ED3-C94F-4319-B323-B92F47B492FD}" dt="2025-11-19T00:19:51.353" v="7760" actId="20577"/>
        <pc:sldMkLst>
          <pc:docMk/>
          <pc:sldMk cId="3118768897" sldId="285"/>
        </pc:sldMkLst>
        <pc:spChg chg="add mod">
          <ac:chgData name="francine Hovasse" userId="7cddd019695c1249" providerId="LiveId" clId="{4C640ED3-C94F-4319-B323-B92F47B492FD}" dt="2025-11-19T00:18:43.189" v="7679" actId="20577"/>
          <ac:spMkLst>
            <pc:docMk/>
            <pc:sldMk cId="3118768897" sldId="285"/>
            <ac:spMk id="4" creationId="{B012DC6B-4885-80EF-ABB4-D1702B16AE7D}"/>
          </ac:spMkLst>
        </pc:spChg>
        <pc:spChg chg="mod">
          <ac:chgData name="francine Hovasse" userId="7cddd019695c1249" providerId="LiveId" clId="{4C640ED3-C94F-4319-B323-B92F47B492FD}" dt="2025-11-19T00:19:51.353" v="7760" actId="20577"/>
          <ac:spMkLst>
            <pc:docMk/>
            <pc:sldMk cId="3118768897" sldId="285"/>
            <ac:spMk id="15" creationId="{DEBABCBD-D9AD-DD42-221D-E1FABE70C2C3}"/>
          </ac:spMkLst>
        </pc:spChg>
        <pc:picChg chg="mod">
          <ac:chgData name="francine Hovasse" userId="7cddd019695c1249" providerId="LiveId" clId="{4C640ED3-C94F-4319-B323-B92F47B492FD}" dt="2025-11-19T00:14:12.289" v="7584" actId="14100"/>
          <ac:picMkLst>
            <pc:docMk/>
            <pc:sldMk cId="3118768897" sldId="285"/>
            <ac:picMk id="12" creationId="{DA43773C-11ED-ECFF-D752-EA2B61205319}"/>
          </ac:picMkLst>
        </pc:picChg>
      </pc:sldChg>
      <pc:sldChg chg="addSp delSp modSp mod">
        <pc:chgData name="francine Hovasse" userId="7cddd019695c1249" providerId="LiveId" clId="{4C640ED3-C94F-4319-B323-B92F47B492FD}" dt="2025-12-02T21:03:57.008" v="7910" actId="14100"/>
        <pc:sldMkLst>
          <pc:docMk/>
          <pc:sldMk cId="4139110708" sldId="292"/>
        </pc:sldMkLst>
        <pc:picChg chg="mod">
          <ac:chgData name="francine Hovasse" userId="7cddd019695c1249" providerId="LiveId" clId="{4C640ED3-C94F-4319-B323-B92F47B492FD}" dt="2025-12-02T21:03:57.008" v="7910" actId="14100"/>
          <ac:picMkLst>
            <pc:docMk/>
            <pc:sldMk cId="4139110708" sldId="292"/>
            <ac:picMk id="7" creationId="{5B59095C-F60B-5A11-0B3B-F8D7DADD2B4F}"/>
          </ac:picMkLst>
        </pc:picChg>
      </pc:sldChg>
      <pc:sldChg chg="delSp modSp mod">
        <pc:chgData name="francine Hovasse" userId="7cddd019695c1249" providerId="LiveId" clId="{4C640ED3-C94F-4319-B323-B92F47B492FD}" dt="2025-11-18T23:04:00.603" v="6857" actId="20577"/>
        <pc:sldMkLst>
          <pc:docMk/>
          <pc:sldMk cId="3715333359" sldId="297"/>
        </pc:sldMkLst>
        <pc:spChg chg="mod">
          <ac:chgData name="francine Hovasse" userId="7cddd019695c1249" providerId="LiveId" clId="{4C640ED3-C94F-4319-B323-B92F47B492FD}" dt="2025-11-18T23:04:00.603" v="6857" actId="20577"/>
          <ac:spMkLst>
            <pc:docMk/>
            <pc:sldMk cId="3715333359" sldId="297"/>
            <ac:spMk id="9" creationId="{27291F9D-0181-AF01-9018-B8353E5EB6C7}"/>
          </ac:spMkLst>
        </pc:spChg>
        <pc:spChg chg="mod">
          <ac:chgData name="francine Hovasse" userId="7cddd019695c1249" providerId="LiveId" clId="{4C640ED3-C94F-4319-B323-B92F47B492FD}" dt="2025-11-18T22:56:43.474" v="6670" actId="6549"/>
          <ac:spMkLst>
            <pc:docMk/>
            <pc:sldMk cId="3715333359" sldId="297"/>
            <ac:spMk id="11" creationId="{87354F17-5538-2C0C-DAB6-0FFB6A1D2DD4}"/>
          </ac:spMkLst>
        </pc:spChg>
      </pc:sldChg>
      <pc:sldChg chg="modSp mod">
        <pc:chgData name="francine Hovasse" userId="7cddd019695c1249" providerId="LiveId" clId="{4C640ED3-C94F-4319-B323-B92F47B492FD}" dt="2025-11-18T23:22:35.853" v="7118" actId="20577"/>
        <pc:sldMkLst>
          <pc:docMk/>
          <pc:sldMk cId="2447669562" sldId="309"/>
        </pc:sldMkLst>
        <pc:spChg chg="mod">
          <ac:chgData name="francine Hovasse" userId="7cddd019695c1249" providerId="LiveId" clId="{4C640ED3-C94F-4319-B323-B92F47B492FD}" dt="2025-11-18T23:19:00.982" v="7027" actId="20577"/>
          <ac:spMkLst>
            <pc:docMk/>
            <pc:sldMk cId="2447669562" sldId="309"/>
            <ac:spMk id="2" creationId="{BD0FB52D-8CAB-F169-8E32-49922049D383}"/>
          </ac:spMkLst>
        </pc:spChg>
        <pc:spChg chg="mod">
          <ac:chgData name="francine Hovasse" userId="7cddd019695c1249" providerId="LiveId" clId="{4C640ED3-C94F-4319-B323-B92F47B492FD}" dt="2025-11-18T23:22:35.853" v="7118" actId="20577"/>
          <ac:spMkLst>
            <pc:docMk/>
            <pc:sldMk cId="2447669562" sldId="309"/>
            <ac:spMk id="19" creationId="{1A2CF380-6784-7CD5-0A52-81CFFD1D84DC}"/>
          </ac:spMkLst>
        </pc:spChg>
      </pc:sldChg>
      <pc:sldChg chg="addSp modSp mod">
        <pc:chgData name="francine Hovasse" userId="7cddd019695c1249" providerId="LiveId" clId="{4C640ED3-C94F-4319-B323-B92F47B492FD}" dt="2025-11-19T00:10:57.387" v="7536" actId="207"/>
        <pc:sldMkLst>
          <pc:docMk/>
          <pc:sldMk cId="1208926875" sldId="316"/>
        </pc:sldMkLst>
        <pc:spChg chg="add mod">
          <ac:chgData name="francine Hovasse" userId="7cddd019695c1249" providerId="LiveId" clId="{4C640ED3-C94F-4319-B323-B92F47B492FD}" dt="2025-11-19T00:10:57.387" v="7536" actId="207"/>
          <ac:spMkLst>
            <pc:docMk/>
            <pc:sldMk cId="1208926875" sldId="316"/>
            <ac:spMk id="8" creationId="{CCB63CFB-2C99-821F-FD4C-C7DD2DCB487F}"/>
          </ac:spMkLst>
        </pc:spChg>
        <pc:picChg chg="mod">
          <ac:chgData name="francine Hovasse" userId="7cddd019695c1249" providerId="LiveId" clId="{4C640ED3-C94F-4319-B323-B92F47B492FD}" dt="2025-11-19T00:07:48.329" v="7498" actId="1076"/>
          <ac:picMkLst>
            <pc:docMk/>
            <pc:sldMk cId="1208926875" sldId="316"/>
            <ac:picMk id="7" creationId="{5E28DB5B-56B4-D8B3-974A-62537D3FB883}"/>
          </ac:picMkLst>
        </pc:picChg>
      </pc:sldChg>
      <pc:sldChg chg="addSp delSp modSp new mod ord setBg">
        <pc:chgData name="francine Hovasse" userId="7cddd019695c1249" providerId="LiveId" clId="{4C640ED3-C94F-4319-B323-B92F47B492FD}" dt="2025-11-12T16:47:43.530" v="5702" actId="20577"/>
        <pc:sldMkLst>
          <pc:docMk/>
          <pc:sldMk cId="3347618980" sldId="321"/>
        </pc:sldMkLst>
        <pc:spChg chg="mod">
          <ac:chgData name="francine Hovasse" userId="7cddd019695c1249" providerId="LiveId" clId="{4C640ED3-C94F-4319-B323-B92F47B492FD}" dt="2025-11-12T16:40:05.433" v="5674" actId="14100"/>
          <ac:spMkLst>
            <pc:docMk/>
            <pc:sldMk cId="3347618980" sldId="321"/>
            <ac:spMk id="4" creationId="{E18A1E47-1A63-1733-B6D7-320E81F30B12}"/>
          </ac:spMkLst>
        </pc:spChg>
        <pc:spChg chg="mod">
          <ac:chgData name="francine Hovasse" userId="7cddd019695c1249" providerId="LiveId" clId="{4C640ED3-C94F-4319-B323-B92F47B492FD}" dt="2025-11-12T16:40:01.648" v="5673" actId="27636"/>
          <ac:spMkLst>
            <pc:docMk/>
            <pc:sldMk cId="3347618980" sldId="321"/>
            <ac:spMk id="6" creationId="{C251CCB6-CDDA-2DCF-6899-8194EEA2DD79}"/>
          </ac:spMkLst>
        </pc:spChg>
        <pc:spChg chg="add mod">
          <ac:chgData name="francine Hovasse" userId="7cddd019695c1249" providerId="LiveId" clId="{4C640ED3-C94F-4319-B323-B92F47B492FD}" dt="2025-11-12T16:47:43.530" v="5702" actId="20577"/>
          <ac:spMkLst>
            <pc:docMk/>
            <pc:sldMk cId="3347618980" sldId="321"/>
            <ac:spMk id="9" creationId="{DA16728B-F6E7-1B53-7295-38F75E6C126B}"/>
          </ac:spMkLst>
        </pc:spChg>
        <pc:picChg chg="add">
          <ac:chgData name="francine Hovasse" userId="7cddd019695c1249" providerId="LiveId" clId="{4C640ED3-C94F-4319-B323-B92F47B492FD}" dt="2025-11-12T16:42:59.122" v="5676"/>
          <ac:picMkLst>
            <pc:docMk/>
            <pc:sldMk cId="3347618980" sldId="321"/>
            <ac:picMk id="8" creationId="{8957F9D0-F4A2-0F49-4A14-2586ADDFFB2F}"/>
          </ac:picMkLst>
        </pc:picChg>
      </pc:sldChg>
      <pc:sldChg chg="addSp delSp modSp new mod ord setBg">
        <pc:chgData name="francine Hovasse" userId="7cddd019695c1249" providerId="LiveId" clId="{4C640ED3-C94F-4319-B323-B92F47B492FD}" dt="2025-12-09T22:25:40.070" v="7981"/>
        <pc:sldMkLst>
          <pc:docMk/>
          <pc:sldMk cId="2153639060" sldId="323"/>
        </pc:sldMkLst>
        <pc:spChg chg="mod">
          <ac:chgData name="francine Hovasse" userId="7cddd019695c1249" providerId="LiveId" clId="{4C640ED3-C94F-4319-B323-B92F47B492FD}" dt="2025-12-09T22:23:55.631" v="7979" actId="207"/>
          <ac:spMkLst>
            <pc:docMk/>
            <pc:sldMk cId="2153639060" sldId="323"/>
            <ac:spMk id="2" creationId="{8BDA10C6-4822-C959-C704-EE5B64E85A7D}"/>
          </ac:spMkLst>
        </pc:spChg>
        <pc:picChg chg="add mod">
          <ac:chgData name="francine Hovasse" userId="7cddd019695c1249" providerId="LiveId" clId="{4C640ED3-C94F-4319-B323-B92F47B492FD}" dt="2025-12-09T22:24:29.524" v="7980" actId="2085"/>
          <ac:picMkLst>
            <pc:docMk/>
            <pc:sldMk cId="2153639060" sldId="323"/>
            <ac:picMk id="8" creationId="{1CD77B80-F73D-2715-7BEF-2E638660931E}"/>
          </ac:picMkLst>
        </pc:picChg>
      </pc:sldChg>
      <pc:sldChg chg="addSp delSp modSp new mod ord setBg">
        <pc:chgData name="francine Hovasse" userId="7cddd019695c1249" providerId="LiveId" clId="{4C640ED3-C94F-4319-B323-B92F47B492FD}" dt="2025-11-18T22:44:26.645" v="6300" actId="6549"/>
        <pc:sldMkLst>
          <pc:docMk/>
          <pc:sldMk cId="2051532187" sldId="324"/>
        </pc:sldMkLst>
        <pc:spChg chg="mod">
          <ac:chgData name="francine Hovasse" userId="7cddd019695c1249" providerId="LiveId" clId="{4C640ED3-C94F-4319-B323-B92F47B492FD}" dt="2025-11-18T22:33:01.897" v="6233" actId="20577"/>
          <ac:spMkLst>
            <pc:docMk/>
            <pc:sldMk cId="2051532187" sldId="324"/>
            <ac:spMk id="2" creationId="{570CC2C9-BDC7-E910-1CF4-B26878EF3515}"/>
          </ac:spMkLst>
        </pc:spChg>
        <pc:spChg chg="mod">
          <ac:chgData name="francine Hovasse" userId="7cddd019695c1249" providerId="LiveId" clId="{4C640ED3-C94F-4319-B323-B92F47B492FD}" dt="2025-11-18T22:44:26.645" v="6300" actId="6549"/>
          <ac:spMkLst>
            <pc:docMk/>
            <pc:sldMk cId="2051532187" sldId="324"/>
            <ac:spMk id="4" creationId="{95DF8476-6713-5EC9-36AF-9E6135A3FB0C}"/>
          </ac:spMkLst>
        </pc:spChg>
        <pc:spChg chg="add mod">
          <ac:chgData name="francine Hovasse" userId="7cddd019695c1249" providerId="LiveId" clId="{4C640ED3-C94F-4319-B323-B92F47B492FD}" dt="2025-11-18T22:36:01.339" v="6278" actId="255"/>
          <ac:spMkLst>
            <pc:docMk/>
            <pc:sldMk cId="2051532187" sldId="324"/>
            <ac:spMk id="11" creationId="{394F7AC2-64B5-E3E7-5530-12EEC4ECC284}"/>
          </ac:spMkLst>
        </pc:spChg>
        <pc:picChg chg="add mod">
          <ac:chgData name="francine Hovasse" userId="7cddd019695c1249" providerId="LiveId" clId="{4C640ED3-C94F-4319-B323-B92F47B492FD}" dt="2025-11-18T22:33:07.529" v="6234" actId="1076"/>
          <ac:picMkLst>
            <pc:docMk/>
            <pc:sldMk cId="2051532187" sldId="324"/>
            <ac:picMk id="10" creationId="{501A2F34-3533-5921-3157-582F56B92FA1}"/>
          </ac:picMkLst>
        </pc:picChg>
      </pc:sldChg>
      <pc:sldChg chg="addSp delSp modSp new mod ord setBg">
        <pc:chgData name="francine Hovasse" userId="7cddd019695c1249" providerId="LiveId" clId="{4C640ED3-C94F-4319-B323-B92F47B492FD}" dt="2025-12-02T13:56:44.553" v="7903" actId="20577"/>
        <pc:sldMkLst>
          <pc:docMk/>
          <pc:sldMk cId="3626415687" sldId="325"/>
        </pc:sldMkLst>
        <pc:spChg chg="add mod">
          <ac:chgData name="francine Hovasse" userId="7cddd019695c1249" providerId="LiveId" clId="{4C640ED3-C94F-4319-B323-B92F47B492FD}" dt="2025-12-02T13:56:44.553" v="7903" actId="20577"/>
          <ac:spMkLst>
            <pc:docMk/>
            <pc:sldMk cId="3626415687" sldId="325"/>
            <ac:spMk id="2" creationId="{8EEE9083-4784-C16E-D345-5B053538D551}"/>
          </ac:spMkLst>
        </pc:spChg>
        <pc:spChg chg="mod">
          <ac:chgData name="francine Hovasse" userId="7cddd019695c1249" providerId="LiveId" clId="{4C640ED3-C94F-4319-B323-B92F47B492FD}" dt="2025-11-18T23:00:21.108" v="6766" actId="20577"/>
          <ac:spMkLst>
            <pc:docMk/>
            <pc:sldMk cId="3626415687" sldId="325"/>
            <ac:spMk id="6" creationId="{78D794B0-0FF5-941E-2616-7C19F62FC3D6}"/>
          </ac:spMkLst>
        </pc:spChg>
        <pc:spChg chg="add mod">
          <ac:chgData name="francine Hovasse" userId="7cddd019695c1249" providerId="LiveId" clId="{4C640ED3-C94F-4319-B323-B92F47B492FD}" dt="2025-11-18T22:47:32.351" v="6402" actId="20577"/>
          <ac:spMkLst>
            <pc:docMk/>
            <pc:sldMk cId="3626415687" sldId="325"/>
            <ac:spMk id="8" creationId="{8A0F83D4-063C-F323-4845-E05B93427EDE}"/>
          </ac:spMkLst>
        </pc:spChg>
        <pc:picChg chg="add mod">
          <ac:chgData name="francine Hovasse" userId="7cddd019695c1249" providerId="LiveId" clId="{4C640ED3-C94F-4319-B323-B92F47B492FD}" dt="2025-11-18T22:46:21.688" v="6307"/>
          <ac:picMkLst>
            <pc:docMk/>
            <pc:sldMk cId="3626415687" sldId="325"/>
            <ac:picMk id="7" creationId="{74E8A6D6-4CED-EB4F-8A55-365190B13427}"/>
          </ac:picMkLst>
        </pc:picChg>
      </pc:sldChg>
      <pc:sldChg chg="addSp delSp modSp new mod setBg">
        <pc:chgData name="francine Hovasse" userId="7cddd019695c1249" providerId="LiveId" clId="{4C640ED3-C94F-4319-B323-B92F47B492FD}" dt="2025-11-18T23:23:19.680" v="7120" actId="14100"/>
        <pc:sldMkLst>
          <pc:docMk/>
          <pc:sldMk cId="567933225" sldId="326"/>
        </pc:sldMkLst>
        <pc:spChg chg="mod">
          <ac:chgData name="francine Hovasse" userId="7cddd019695c1249" providerId="LiveId" clId="{4C640ED3-C94F-4319-B323-B92F47B492FD}" dt="2025-11-18T23:11:31.769" v="6914" actId="20577"/>
          <ac:spMkLst>
            <pc:docMk/>
            <pc:sldMk cId="567933225" sldId="326"/>
            <ac:spMk id="2" creationId="{F16DBBF3-EB5B-7F93-6D13-9DCA8D89458E}"/>
          </ac:spMkLst>
        </pc:spChg>
        <pc:spChg chg="add mod">
          <ac:chgData name="francine Hovasse" userId="7cddd019695c1249" providerId="LiveId" clId="{4C640ED3-C94F-4319-B323-B92F47B492FD}" dt="2025-11-18T23:23:19.680" v="7120" actId="14100"/>
          <ac:spMkLst>
            <pc:docMk/>
            <pc:sldMk cId="567933225" sldId="326"/>
            <ac:spMk id="8" creationId="{A19F63F3-A246-047D-7D5A-D9CEF984ADA1}"/>
          </ac:spMkLst>
        </pc:spChg>
        <pc:picChg chg="add mod">
          <ac:chgData name="francine Hovasse" userId="7cddd019695c1249" providerId="LiveId" clId="{4C640ED3-C94F-4319-B323-B92F47B492FD}" dt="2025-11-18T23:08:50.030" v="6870"/>
          <ac:picMkLst>
            <pc:docMk/>
            <pc:sldMk cId="567933225" sldId="326"/>
            <ac:picMk id="7" creationId="{39266D6E-A6BD-40F7-A66A-3728AFA327EA}"/>
          </ac:picMkLst>
        </pc:picChg>
      </pc:sldChg>
      <pc:sldChg chg="addSp delSp modSp new mod ord setBg">
        <pc:chgData name="francine Hovasse" userId="7cddd019695c1249" providerId="LiveId" clId="{4C640ED3-C94F-4319-B323-B92F47B492FD}" dt="2025-11-19T00:03:08.798" v="7452" actId="20577"/>
        <pc:sldMkLst>
          <pc:docMk/>
          <pc:sldMk cId="1528022079" sldId="327"/>
        </pc:sldMkLst>
        <pc:spChg chg="mod">
          <ac:chgData name="francine Hovasse" userId="7cddd019695c1249" providerId="LiveId" clId="{4C640ED3-C94F-4319-B323-B92F47B492FD}" dt="2025-11-18T23:54:48.949" v="7346" actId="20577"/>
          <ac:spMkLst>
            <pc:docMk/>
            <pc:sldMk cId="1528022079" sldId="327"/>
            <ac:spMk id="2" creationId="{6369041C-EE2A-8459-BCD3-C330F03BE219}"/>
          </ac:spMkLst>
        </pc:spChg>
        <pc:spChg chg="add mod">
          <ac:chgData name="francine Hovasse" userId="7cddd019695c1249" providerId="LiveId" clId="{4C640ED3-C94F-4319-B323-B92F47B492FD}" dt="2025-11-19T00:03:08.798" v="7452" actId="20577"/>
          <ac:spMkLst>
            <pc:docMk/>
            <pc:sldMk cId="1528022079" sldId="327"/>
            <ac:spMk id="4" creationId="{2BF29F2B-5E81-F380-7A6E-909CD59D2E68}"/>
          </ac:spMkLst>
        </pc:spChg>
        <pc:spChg chg="add mod">
          <ac:chgData name="francine Hovasse" userId="7cddd019695c1249" providerId="LiveId" clId="{4C640ED3-C94F-4319-B323-B92F47B492FD}" dt="2025-11-19T00:01:00.514" v="7414" actId="14100"/>
          <ac:spMkLst>
            <pc:docMk/>
            <pc:sldMk cId="1528022079" sldId="327"/>
            <ac:spMk id="5" creationId="{1185C2A6-3FD5-0B0F-DC39-369CD54C743E}"/>
          </ac:spMkLst>
        </pc:spChg>
        <pc:picChg chg="add mod">
          <ac:chgData name="francine Hovasse" userId="7cddd019695c1249" providerId="LiveId" clId="{4C640ED3-C94F-4319-B323-B92F47B492FD}" dt="2025-11-19T00:00:53.329" v="7412" actId="14100"/>
          <ac:picMkLst>
            <pc:docMk/>
            <pc:sldMk cId="1528022079" sldId="327"/>
            <ac:picMk id="9" creationId="{663B507E-1CF3-61D1-5FFA-BA67436D1C22}"/>
          </ac:picMkLst>
        </pc:picChg>
      </pc:sldChg>
      <pc:sldChg chg="addSp delSp modSp new mod ord">
        <pc:chgData name="francine Hovasse" userId="7cddd019695c1249" providerId="LiveId" clId="{4C640ED3-C94F-4319-B323-B92F47B492FD}" dt="2025-11-18T23:58:03.787" v="7371" actId="21"/>
        <pc:sldMkLst>
          <pc:docMk/>
          <pc:sldMk cId="3190491447" sldId="329"/>
        </pc:sldMkLst>
        <pc:picChg chg="add mod">
          <ac:chgData name="francine Hovasse" userId="7cddd019695c1249" providerId="LiveId" clId="{4C640ED3-C94F-4319-B323-B92F47B492FD}" dt="2025-11-18T23:53:31.603" v="7339" actId="1076"/>
          <ac:picMkLst>
            <pc:docMk/>
            <pc:sldMk cId="3190491447" sldId="329"/>
            <ac:picMk id="7" creationId="{4120C944-4F03-F081-6028-882E2DCAEF80}"/>
          </ac:picMkLst>
        </pc:picChg>
        <pc:picChg chg="add mod">
          <ac:chgData name="francine Hovasse" userId="7cddd019695c1249" providerId="LiveId" clId="{4C640ED3-C94F-4319-B323-B92F47B492FD}" dt="2025-11-18T23:57:25.940" v="7367" actId="14100"/>
          <ac:picMkLst>
            <pc:docMk/>
            <pc:sldMk cId="3190491447" sldId="329"/>
            <ac:picMk id="8" creationId="{D74B69C0-6C4F-E20B-821D-0682104B77B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fr-FR"/>
          </a:p>
        </p:txBody>
      </p:sp>
      <p:sp>
        <p:nvSpPr>
          <p:cNvPr id="3" name="Espace réservé de la date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CCBB0BF7-9CDA-49EF-888B-D5E75799E101}" type="datetimeFigureOut">
              <a:rPr lang="fr-FR" smtClean="0"/>
              <a:t>23/12/2025</a:t>
            </a:fld>
            <a:endParaRPr lang="fr-FR"/>
          </a:p>
        </p:txBody>
      </p:sp>
      <p:sp>
        <p:nvSpPr>
          <p:cNvPr id="4" name="Espace réservé de l'image des diapositives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fr-FR"/>
          </a:p>
        </p:txBody>
      </p:sp>
      <p:sp>
        <p:nvSpPr>
          <p:cNvPr id="5" name="Espace réservé des notes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FCA219B9-4423-4287-926A-83E9DF0857AF}" type="slidenum">
              <a:rPr lang="fr-FR" smtClean="0"/>
              <a:t>‹N°›</a:t>
            </a:fld>
            <a:endParaRPr lang="fr-FR"/>
          </a:p>
        </p:txBody>
      </p:sp>
    </p:spTree>
    <p:extLst>
      <p:ext uri="{BB962C8B-B14F-4D97-AF65-F5344CB8AC3E}">
        <p14:creationId xmlns:p14="http://schemas.microsoft.com/office/powerpoint/2010/main" val="244528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4</a:t>
            </a:fld>
            <a:endParaRPr lang="fr-FR"/>
          </a:p>
        </p:txBody>
      </p:sp>
    </p:spTree>
    <p:extLst>
      <p:ext uri="{BB962C8B-B14F-4D97-AF65-F5344CB8AC3E}">
        <p14:creationId xmlns:p14="http://schemas.microsoft.com/office/powerpoint/2010/main" val="3553360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5</a:t>
            </a:fld>
            <a:endParaRPr lang="fr-FR"/>
          </a:p>
        </p:txBody>
      </p:sp>
    </p:spTree>
    <p:extLst>
      <p:ext uri="{BB962C8B-B14F-4D97-AF65-F5344CB8AC3E}">
        <p14:creationId xmlns:p14="http://schemas.microsoft.com/office/powerpoint/2010/main" val="573850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11</a:t>
            </a:fld>
            <a:endParaRPr lang="fr-FR"/>
          </a:p>
        </p:txBody>
      </p:sp>
    </p:spTree>
    <p:extLst>
      <p:ext uri="{BB962C8B-B14F-4D97-AF65-F5344CB8AC3E}">
        <p14:creationId xmlns:p14="http://schemas.microsoft.com/office/powerpoint/2010/main" val="62658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12</a:t>
            </a:fld>
            <a:endParaRPr lang="fr-FR"/>
          </a:p>
        </p:txBody>
      </p:sp>
    </p:spTree>
    <p:extLst>
      <p:ext uri="{BB962C8B-B14F-4D97-AF65-F5344CB8AC3E}">
        <p14:creationId xmlns:p14="http://schemas.microsoft.com/office/powerpoint/2010/main" val="2071910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13</a:t>
            </a:fld>
            <a:endParaRPr lang="fr-FR"/>
          </a:p>
        </p:txBody>
      </p:sp>
    </p:spTree>
    <p:extLst>
      <p:ext uri="{BB962C8B-B14F-4D97-AF65-F5344CB8AC3E}">
        <p14:creationId xmlns:p14="http://schemas.microsoft.com/office/powerpoint/2010/main" val="1581249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15</a:t>
            </a:fld>
            <a:endParaRPr lang="fr-FR"/>
          </a:p>
        </p:txBody>
      </p:sp>
    </p:spTree>
    <p:extLst>
      <p:ext uri="{BB962C8B-B14F-4D97-AF65-F5344CB8AC3E}">
        <p14:creationId xmlns:p14="http://schemas.microsoft.com/office/powerpoint/2010/main" val="949098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29</a:t>
            </a:fld>
            <a:endParaRPr lang="fr-FR"/>
          </a:p>
        </p:txBody>
      </p:sp>
    </p:spTree>
    <p:extLst>
      <p:ext uri="{BB962C8B-B14F-4D97-AF65-F5344CB8AC3E}">
        <p14:creationId xmlns:p14="http://schemas.microsoft.com/office/powerpoint/2010/main" val="629622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CA219B9-4423-4287-926A-83E9DF0857AF}" type="slidenum">
              <a:rPr lang="fr-FR" smtClean="0"/>
              <a:t>33</a:t>
            </a:fld>
            <a:endParaRPr lang="fr-FR"/>
          </a:p>
        </p:txBody>
      </p:sp>
    </p:spTree>
    <p:extLst>
      <p:ext uri="{BB962C8B-B14F-4D97-AF65-F5344CB8AC3E}">
        <p14:creationId xmlns:p14="http://schemas.microsoft.com/office/powerpoint/2010/main" val="3822245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6FB469-DD37-77ED-4B59-CD8B316766E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51612C3-0AB0-7984-17A5-5EE633F3B1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DBB113E-8EE6-7606-BDF0-FDA854B37632}"/>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2B70F421-5A97-B9A8-C237-823D9F5BB8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456175B-1E8C-816A-46E6-22A5B76E2D39}"/>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32563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B44908-5579-A7BB-EACC-60F315AB738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11186B-EFC0-82FF-257F-35E247730FE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11A333-06AB-1BEF-C5AC-027F4EC41EBA}"/>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E71365AE-D611-4FD3-AA97-DFE04C6F05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6FFB417-89C2-9E88-7953-838337D241F6}"/>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2064543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B4130BC-D9A6-1277-F928-0B41249464C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800D351-C22E-6756-32BC-C4A87720133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BC744A-17A8-B9FA-48B7-8802F3A68855}"/>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A339D135-DBA9-DA0C-3C15-5177771180F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C32253-15A9-202D-0339-757ECAD3FEBB}"/>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65516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6A3431-8013-FC51-4199-BE8E9F60F3F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36EF41B-BEFA-BDDF-8BE4-C8D24C86DDB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F8B7A6-AE6B-9F2F-E8F2-45C32764C135}"/>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9BCFAA25-D4BE-C58A-AE72-E8F26E7B10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E1C0AA-FF19-28D2-A4C2-51366C597F6E}"/>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196290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CB7CC7-FAB2-D58A-2472-2A596A1DD5B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5D2BB8D-CBF5-ECE8-253F-D0736D118A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AD5F37-F96E-B5E4-12C5-0E70EB4A916B}"/>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012DF269-4D26-5042-2EE2-D1FFC2778E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3CABFEF-3A5E-CCDD-0971-9C20A53DD35E}"/>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2011479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196EAD-AC0F-FEF2-533C-248B721AA6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2127DB6-AE82-FFB5-772D-7F537609433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A20BBD-A336-99C6-C2FB-221DC3ECC6F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2F41C4C-D25C-970A-971C-67CE2E0B3ACA}"/>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6" name="Espace réservé du pied de page 5">
            <a:extLst>
              <a:ext uri="{FF2B5EF4-FFF2-40B4-BE49-F238E27FC236}">
                <a16:creationId xmlns:a16="http://schemas.microsoft.com/office/drawing/2014/main" id="{D8BAE2DB-D8E6-39CD-2B80-5949AEBA460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C0BE6AF-C3DB-F361-4B75-C4E1287CB632}"/>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196523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69C31-F1EE-C359-39DA-35F5CA540CC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824DE3C-1E20-43FF-6376-792471F1F9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E32E7D-7BE5-EAE3-D38B-84412DD9257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76E11BE-7FAA-4AF3-D437-C5C75E6926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0982FC4-B3F2-1891-86D8-E94B369B474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EB48A87-566E-EE8E-FDE3-3EDBD416F785}"/>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8" name="Espace réservé du pied de page 7">
            <a:extLst>
              <a:ext uri="{FF2B5EF4-FFF2-40B4-BE49-F238E27FC236}">
                <a16:creationId xmlns:a16="http://schemas.microsoft.com/office/drawing/2014/main" id="{CE119578-C912-64B9-44AA-C60CBE2FBCE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6FBAEEC-5D2E-F49F-E5BF-1C1E2D387A14}"/>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392693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C83CE4-6D44-2A29-A713-5EBDF59C3A1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C270F5B-1BD2-17FD-8303-D51834A94ABB}"/>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4" name="Espace réservé du pied de page 3">
            <a:extLst>
              <a:ext uri="{FF2B5EF4-FFF2-40B4-BE49-F238E27FC236}">
                <a16:creationId xmlns:a16="http://schemas.microsoft.com/office/drawing/2014/main" id="{C20C87D9-A705-6C9A-6D77-1F0504F9617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3F907F8-9AEF-A0F7-6CB4-F9BAD4F57C41}"/>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3723964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9E5704-73AA-06E5-0957-94306C744504}"/>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3" name="Espace réservé du pied de page 2">
            <a:extLst>
              <a:ext uri="{FF2B5EF4-FFF2-40B4-BE49-F238E27FC236}">
                <a16:creationId xmlns:a16="http://schemas.microsoft.com/office/drawing/2014/main" id="{C6C7F40F-88B0-6322-5781-DEACF0C61ED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96B69A-0F6E-4C0A-1D37-62ED553EE1F8}"/>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4226168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9ECDE8-B375-586B-766D-DC01C100DC7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BB5C9F2-09F3-A20A-8849-5B22F4CEC3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5956D84-DD74-3E77-40B5-CDE3A89A5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ED0EDAB-52E7-2F58-6923-6EE507976CAE}"/>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6" name="Espace réservé du pied de page 5">
            <a:extLst>
              <a:ext uri="{FF2B5EF4-FFF2-40B4-BE49-F238E27FC236}">
                <a16:creationId xmlns:a16="http://schemas.microsoft.com/office/drawing/2014/main" id="{02077485-E431-916B-3455-83C70DD29A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C304258-92A0-2EC1-082D-29DEF0AAB832}"/>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2664795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16C031-C6F1-AE11-1D84-349ED78341C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54011E5-427F-54C3-2030-156A42FA59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5BA485E-E5EA-B4DF-74C7-17AC72C40D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1681DBA-1193-A7F0-A72F-C789E775B9FA}"/>
              </a:ext>
            </a:extLst>
          </p:cNvPr>
          <p:cNvSpPr>
            <a:spLocks noGrp="1"/>
          </p:cNvSpPr>
          <p:nvPr>
            <p:ph type="dt" sz="half" idx="10"/>
          </p:nvPr>
        </p:nvSpPr>
        <p:spPr/>
        <p:txBody>
          <a:bodyPr/>
          <a:lstStyle/>
          <a:p>
            <a:fld id="{9A521A9D-8BBD-4AD8-8ED1-4F471FFA977E}" type="datetimeFigureOut">
              <a:rPr lang="fr-FR" smtClean="0"/>
              <a:t>23/12/2025</a:t>
            </a:fld>
            <a:endParaRPr lang="fr-FR"/>
          </a:p>
        </p:txBody>
      </p:sp>
      <p:sp>
        <p:nvSpPr>
          <p:cNvPr id="6" name="Espace réservé du pied de page 5">
            <a:extLst>
              <a:ext uri="{FF2B5EF4-FFF2-40B4-BE49-F238E27FC236}">
                <a16:creationId xmlns:a16="http://schemas.microsoft.com/office/drawing/2014/main" id="{9CC0DBC0-BEF3-1861-065A-242CFA4E737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C6EB04-6B1B-585F-8984-4984E534ACCD}"/>
              </a:ext>
            </a:extLst>
          </p:cNvPr>
          <p:cNvSpPr>
            <a:spLocks noGrp="1"/>
          </p:cNvSpPr>
          <p:nvPr>
            <p:ph type="sldNum" sz="quarter" idx="12"/>
          </p:nvPr>
        </p:nvSpPr>
        <p:spPr/>
        <p:txBody>
          <a:bodyPr/>
          <a:lstStyle/>
          <a:p>
            <a:fld id="{1F449FE7-5A7C-48CB-8E3D-BF3612569B8C}" type="slidenum">
              <a:rPr lang="fr-FR" smtClean="0"/>
              <a:t>‹N°›</a:t>
            </a:fld>
            <a:endParaRPr lang="fr-FR"/>
          </a:p>
        </p:txBody>
      </p:sp>
    </p:spTree>
    <p:extLst>
      <p:ext uri="{BB962C8B-B14F-4D97-AF65-F5344CB8AC3E}">
        <p14:creationId xmlns:p14="http://schemas.microsoft.com/office/powerpoint/2010/main" val="515447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D86E05B-AD4F-7F13-2F2B-F99780753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BFA5417-6C0D-9049-97A7-1D1CFFCE9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2BC1F12-829C-C5E3-BDBF-0569319FD6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521A9D-8BBD-4AD8-8ED1-4F471FFA977E}" type="datetimeFigureOut">
              <a:rPr lang="fr-FR" smtClean="0"/>
              <a:t>23/12/2025</a:t>
            </a:fld>
            <a:endParaRPr lang="fr-FR"/>
          </a:p>
        </p:txBody>
      </p:sp>
      <p:sp>
        <p:nvSpPr>
          <p:cNvPr id="5" name="Espace réservé du pied de page 4">
            <a:extLst>
              <a:ext uri="{FF2B5EF4-FFF2-40B4-BE49-F238E27FC236}">
                <a16:creationId xmlns:a16="http://schemas.microsoft.com/office/drawing/2014/main" id="{B5262A77-2333-07B3-00AE-F61FB7C803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6D95775-9D36-FE08-21A7-B650DB27E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449FE7-5A7C-48CB-8E3D-BF3612569B8C}" type="slidenum">
              <a:rPr lang="fr-FR" smtClean="0"/>
              <a:t>‹N°›</a:t>
            </a:fld>
            <a:endParaRPr lang="fr-FR"/>
          </a:p>
        </p:txBody>
      </p:sp>
    </p:spTree>
    <p:extLst>
      <p:ext uri="{BB962C8B-B14F-4D97-AF65-F5344CB8AC3E}">
        <p14:creationId xmlns:p14="http://schemas.microsoft.com/office/powerpoint/2010/main" val="12998697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image" Target="../media/image37.jpg"/><Relationship Id="rId1" Type="http://schemas.openxmlformats.org/officeDocument/2006/relationships/slideLayout" Target="../slideLayouts/slideLayout5.xml"/><Relationship Id="rId6" Type="http://schemas.openxmlformats.org/officeDocument/2006/relationships/image" Target="../media/image41.jpg"/><Relationship Id="rId11" Type="http://schemas.openxmlformats.org/officeDocument/2006/relationships/image" Target="../media/image46.jpg"/><Relationship Id="rId5" Type="http://schemas.openxmlformats.org/officeDocument/2006/relationships/image" Target="../media/image40.jpg"/><Relationship Id="rId10" Type="http://schemas.openxmlformats.org/officeDocument/2006/relationships/image" Target="../media/image45.jpg"/><Relationship Id="rId4" Type="http://schemas.openxmlformats.org/officeDocument/2006/relationships/image" Target="../media/image39.jpg"/><Relationship Id="rId9" Type="http://schemas.openxmlformats.org/officeDocument/2006/relationships/image" Target="../media/image44.jp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6.jpeg"/><Relationship Id="rId5" Type="http://schemas.openxmlformats.org/officeDocument/2006/relationships/image" Target="../media/image5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DA10C6-4822-C959-C704-EE5B64E85A7D}"/>
              </a:ext>
            </a:extLst>
          </p:cNvPr>
          <p:cNvSpPr>
            <a:spLocks noGrp="1"/>
          </p:cNvSpPr>
          <p:nvPr>
            <p:ph type="title"/>
          </p:nvPr>
        </p:nvSpPr>
        <p:spPr>
          <a:xfrm>
            <a:off x="839788" y="365126"/>
            <a:ext cx="10515600" cy="931240"/>
          </a:xfrm>
          <a:solidFill>
            <a:schemeClr val="accent5">
              <a:lumMod val="20000"/>
              <a:lumOff val="80000"/>
            </a:schemeClr>
          </a:solidFill>
        </p:spPr>
        <p:txBody>
          <a:bodyPr>
            <a:normAutofit fontScale="90000"/>
          </a:bodyPr>
          <a:lstStyle/>
          <a:p>
            <a:r>
              <a:rPr lang="fr-FR" dirty="0"/>
              <a:t>          </a:t>
            </a:r>
            <a:br>
              <a:rPr lang="fr-FR" dirty="0"/>
            </a:br>
            <a:r>
              <a:rPr lang="fr-FR" dirty="0"/>
              <a:t> </a:t>
            </a:r>
            <a:r>
              <a:rPr lang="fr-FR" dirty="0" err="1"/>
              <a:t>Festiplume</a:t>
            </a:r>
            <a:r>
              <a:rPr lang="fr-FR" dirty="0"/>
              <a:t> Débutant à tirages fixes,</a:t>
            </a:r>
            <a:br>
              <a:rPr lang="fr-FR" dirty="0"/>
            </a:br>
            <a:r>
              <a:rPr lang="fr-FR" sz="2200" dirty="0"/>
              <a:t>  Sur N° 1 dans tous les tableaux            </a:t>
            </a:r>
            <a:br>
              <a:rPr lang="fr-FR" dirty="0"/>
            </a:br>
            <a:endParaRPr lang="fr-FR" dirty="0"/>
          </a:p>
        </p:txBody>
      </p:sp>
      <p:pic>
        <p:nvPicPr>
          <p:cNvPr id="8" name="Image 7" descr="Une image contenant cercle, mur, art&#10;&#10;Le contenu généré par l’IA peut être incorrect.">
            <a:extLst>
              <a:ext uri="{FF2B5EF4-FFF2-40B4-BE49-F238E27FC236}">
                <a16:creationId xmlns:a16="http://schemas.microsoft.com/office/drawing/2014/main" id="{1CD77B80-F73D-2715-7BEF-2E6386609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6947" y="1770641"/>
            <a:ext cx="4978400" cy="4465053"/>
          </a:xfrm>
          <a:prstGeom prst="rect">
            <a:avLst/>
          </a:prstGeom>
          <a:ln>
            <a:noFill/>
          </a:ln>
        </p:spPr>
      </p:pic>
    </p:spTree>
    <p:extLst>
      <p:ext uri="{BB962C8B-B14F-4D97-AF65-F5344CB8AC3E}">
        <p14:creationId xmlns:p14="http://schemas.microsoft.com/office/powerpoint/2010/main" val="215363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0CC2C9-BDC7-E910-1CF4-B26878EF3515}"/>
              </a:ext>
            </a:extLst>
          </p:cNvPr>
          <p:cNvSpPr>
            <a:spLocks noGrp="1"/>
          </p:cNvSpPr>
          <p:nvPr>
            <p:ph type="title"/>
          </p:nvPr>
        </p:nvSpPr>
        <p:spPr/>
        <p:txBody>
          <a:bodyPr/>
          <a:lstStyle/>
          <a:p>
            <a:r>
              <a:rPr lang="fr-FR" dirty="0"/>
              <a:t>                         Tirage du pronom personnel</a:t>
            </a:r>
          </a:p>
        </p:txBody>
      </p:sp>
      <p:sp>
        <p:nvSpPr>
          <p:cNvPr id="4" name="Espace réservé du contenu 3">
            <a:extLst>
              <a:ext uri="{FF2B5EF4-FFF2-40B4-BE49-F238E27FC236}">
                <a16:creationId xmlns:a16="http://schemas.microsoft.com/office/drawing/2014/main" id="{95DF8476-6713-5EC9-36AF-9E6135A3FB0C}"/>
              </a:ext>
            </a:extLst>
          </p:cNvPr>
          <p:cNvSpPr>
            <a:spLocks noGrp="1"/>
          </p:cNvSpPr>
          <p:nvPr>
            <p:ph sz="half" idx="2"/>
          </p:nvPr>
        </p:nvSpPr>
        <p:spPr>
          <a:xfrm>
            <a:off x="6019801" y="1886292"/>
            <a:ext cx="5088466" cy="4303371"/>
          </a:xfrm>
        </p:spPr>
        <p:txBody>
          <a:bodyPr>
            <a:normAutofit/>
          </a:bodyPr>
          <a:lstStyle/>
          <a:p>
            <a:r>
              <a:rPr lang="fr-FR" sz="3600" dirty="0"/>
              <a:t> le 1er mot à noter est:</a:t>
            </a:r>
          </a:p>
        </p:txBody>
      </p:sp>
      <p:pic>
        <p:nvPicPr>
          <p:cNvPr id="10" name="Image 9">
            <a:extLst>
              <a:ext uri="{FF2B5EF4-FFF2-40B4-BE49-F238E27FC236}">
                <a16:creationId xmlns:a16="http://schemas.microsoft.com/office/drawing/2014/main" id="{501A2F34-3533-5921-3157-582F56B92FA1}"/>
              </a:ext>
            </a:extLst>
          </p:cNvPr>
          <p:cNvPicPr>
            <a:picLocks noChangeAspect="1"/>
          </p:cNvPicPr>
          <p:nvPr/>
        </p:nvPicPr>
        <p:blipFill>
          <a:blip r:embed="rId2"/>
          <a:stretch>
            <a:fillRect/>
          </a:stretch>
        </p:blipFill>
        <p:spPr>
          <a:xfrm>
            <a:off x="914404" y="1886292"/>
            <a:ext cx="4980864" cy="4462659"/>
          </a:xfrm>
          <a:prstGeom prst="rect">
            <a:avLst/>
          </a:prstGeom>
        </p:spPr>
      </p:pic>
      <p:sp>
        <p:nvSpPr>
          <p:cNvPr id="11" name="Rectangle 10">
            <a:extLst>
              <a:ext uri="{FF2B5EF4-FFF2-40B4-BE49-F238E27FC236}">
                <a16:creationId xmlns:a16="http://schemas.microsoft.com/office/drawing/2014/main" id="{394F7AC2-64B5-E3E7-5530-12EEC4ECC284}"/>
              </a:ext>
            </a:extLst>
          </p:cNvPr>
          <p:cNvSpPr/>
          <p:nvPr/>
        </p:nvSpPr>
        <p:spPr>
          <a:xfrm>
            <a:off x="7254523" y="2980267"/>
            <a:ext cx="2619022" cy="1648178"/>
          </a:xfrm>
          <a:prstGeom prst="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tx1"/>
                </a:solidFill>
              </a:rPr>
              <a:t>JE</a:t>
            </a:r>
          </a:p>
        </p:txBody>
      </p:sp>
    </p:spTree>
    <p:extLst>
      <p:ext uri="{BB962C8B-B14F-4D97-AF65-F5344CB8AC3E}">
        <p14:creationId xmlns:p14="http://schemas.microsoft.com/office/powerpoint/2010/main" val="205153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6B306A01-B939-0E6D-E5DC-1A8C00C8E146}"/>
              </a:ext>
            </a:extLst>
          </p:cNvPr>
          <p:cNvSpPr>
            <a:spLocks noGrp="1"/>
          </p:cNvSpPr>
          <p:nvPr>
            <p:ph sz="half" idx="2"/>
          </p:nvPr>
        </p:nvSpPr>
        <p:spPr>
          <a:xfrm>
            <a:off x="542259" y="1945759"/>
            <a:ext cx="6113183" cy="3471193"/>
          </a:xfrm>
          <a:solidFill>
            <a:schemeClr val="accent4">
              <a:lumMod val="20000"/>
              <a:lumOff val="80000"/>
            </a:schemeClr>
          </a:solidFill>
        </p:spPr>
        <p:txBody>
          <a:bodyPr>
            <a:normAutofit fontScale="25000" lnSpcReduction="20000"/>
          </a:bodyPr>
          <a:lstStyle/>
          <a:p>
            <a:pPr marL="0" indent="0">
              <a:buNone/>
            </a:pPr>
            <a:r>
              <a:rPr lang="fr-FR" dirty="0"/>
              <a:t>                                         </a:t>
            </a:r>
          </a:p>
          <a:p>
            <a:pPr>
              <a:buFontTx/>
              <a:buChar char="-"/>
            </a:pPr>
            <a:r>
              <a:rPr lang="fr-FR" sz="11200" dirty="0">
                <a:latin typeface="Arial Narrow" panose="020B0606020202030204" pitchFamily="34" charset="0"/>
              </a:rPr>
              <a:t>Ce premier mot sera le sujet de la petite</a:t>
            </a:r>
          </a:p>
          <a:p>
            <a:pPr marL="0" indent="0">
              <a:buNone/>
            </a:pPr>
            <a:r>
              <a:rPr lang="fr-FR" sz="11200" dirty="0">
                <a:latin typeface="Arial Narrow" panose="020B0606020202030204" pitchFamily="34" charset="0"/>
              </a:rPr>
              <a:t>   phrase que vous écrirez au moment</a:t>
            </a:r>
          </a:p>
          <a:p>
            <a:pPr marL="0" indent="0">
              <a:buNone/>
            </a:pPr>
            <a:r>
              <a:rPr lang="fr-FR" sz="11200" dirty="0">
                <a:latin typeface="Arial Narrow" panose="020B0606020202030204" pitchFamily="34" charset="0"/>
              </a:rPr>
              <a:t>   de la pause.</a:t>
            </a:r>
          </a:p>
          <a:p>
            <a:pPr marL="0" indent="0">
              <a:buNone/>
            </a:pPr>
            <a:endParaRPr lang="fr-FR" sz="6400" dirty="0">
              <a:latin typeface="Arial Narrow" panose="020B0606020202030204" pitchFamily="34" charset="0"/>
            </a:endParaRPr>
          </a:p>
          <a:p>
            <a:pPr>
              <a:buFontTx/>
              <a:buChar char="-"/>
            </a:pPr>
            <a:r>
              <a:rPr lang="fr-FR" sz="11200" dirty="0">
                <a:latin typeface="Arial Narrow" panose="020B0606020202030204" pitchFamily="34" charset="0"/>
              </a:rPr>
              <a:t>Un concurrent  glisse le mot dans son sac.</a:t>
            </a:r>
          </a:p>
          <a:p>
            <a:pPr marL="0" indent="0">
              <a:buNone/>
            </a:pPr>
            <a:endParaRPr lang="fr-FR" sz="6400" dirty="0">
              <a:latin typeface="Arial Narrow" panose="020B0606020202030204" pitchFamily="34" charset="0"/>
            </a:endParaRPr>
          </a:p>
          <a:p>
            <a:pPr>
              <a:buFontTx/>
              <a:buChar char="-"/>
            </a:pPr>
            <a:r>
              <a:rPr lang="fr-FR" sz="11200" dirty="0">
                <a:latin typeface="Arial Narrow" panose="020B0606020202030204" pitchFamily="34" charset="0"/>
              </a:rPr>
              <a:t>Vous, comme la grand-mère,  noterez ce</a:t>
            </a:r>
          </a:p>
          <a:p>
            <a:pPr marL="0" indent="0">
              <a:buNone/>
            </a:pPr>
            <a:r>
              <a:rPr lang="fr-FR" sz="11200" dirty="0">
                <a:latin typeface="Arial Narrow" panose="020B0606020202030204" pitchFamily="34" charset="0"/>
              </a:rPr>
              <a:t>   mot  dans votre carnet de voyage.  </a:t>
            </a:r>
          </a:p>
          <a:p>
            <a:pPr marL="0" indent="0">
              <a:buNone/>
            </a:pPr>
            <a:endParaRPr lang="fr-FR" sz="11200" dirty="0">
              <a:latin typeface="Arial Narrow" panose="020B0606020202030204" pitchFamily="34" charset="0"/>
            </a:endParaRPr>
          </a:p>
          <a:p>
            <a:pPr marL="0" indent="0">
              <a:buNone/>
            </a:pPr>
            <a:endParaRPr lang="fr-FR" sz="6400" dirty="0">
              <a:latin typeface="Arial Narrow" panose="020B0606020202030204" pitchFamily="34" charset="0"/>
            </a:endParaRPr>
          </a:p>
          <a:p>
            <a:pPr marL="0" indent="0">
              <a:buNone/>
            </a:pPr>
            <a:endParaRPr lang="fr-FR" sz="6400" dirty="0">
              <a:latin typeface="Arial Narrow" panose="020B0606020202030204" pitchFamily="34" charset="0"/>
            </a:endParaRPr>
          </a:p>
          <a:p>
            <a:pPr marL="0" indent="0">
              <a:buNone/>
            </a:pPr>
            <a:r>
              <a:rPr lang="fr-FR" sz="6400" dirty="0">
                <a:latin typeface="Arial Narrow" panose="020B0606020202030204" pitchFamily="34" charset="0"/>
              </a:rPr>
              <a:t> </a:t>
            </a:r>
          </a:p>
          <a:p>
            <a:pPr marL="0" indent="0">
              <a:buNone/>
            </a:pPr>
            <a:endParaRPr lang="fr-FR" sz="6400" dirty="0">
              <a:latin typeface="Arial Narrow" panose="020B0606020202030204" pitchFamily="34" charset="0"/>
            </a:endParaRPr>
          </a:p>
          <a:p>
            <a:pPr marL="0" indent="0">
              <a:buNone/>
            </a:pPr>
            <a:endParaRPr lang="fr-FR" sz="6400" dirty="0">
              <a:latin typeface="Arial Narrow" panose="020B0606020202030204" pitchFamily="34" charset="0"/>
            </a:endParaRPr>
          </a:p>
          <a:p>
            <a:pPr marL="0" indent="0">
              <a:buNone/>
            </a:pPr>
            <a:r>
              <a:rPr lang="fr-FR" sz="6400" dirty="0">
                <a:latin typeface="Arial Narrow" panose="020B0606020202030204" pitchFamily="34" charset="0"/>
              </a:rPr>
              <a:t> </a:t>
            </a:r>
          </a:p>
          <a:p>
            <a:pPr marL="0" indent="0">
              <a:buNone/>
            </a:pPr>
            <a:endParaRPr lang="fr-FR" sz="2000" dirty="0"/>
          </a:p>
        </p:txBody>
      </p:sp>
      <p:pic>
        <p:nvPicPr>
          <p:cNvPr id="14" name="Image 13">
            <a:extLst>
              <a:ext uri="{FF2B5EF4-FFF2-40B4-BE49-F238E27FC236}">
                <a16:creationId xmlns:a16="http://schemas.microsoft.com/office/drawing/2014/main" id="{08CF161D-4015-420F-B2B7-6696486B5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0476" y="1945760"/>
            <a:ext cx="3681197" cy="4408742"/>
          </a:xfrm>
          <a:prstGeom prst="rect">
            <a:avLst/>
          </a:prstGeom>
        </p:spPr>
      </p:pic>
      <p:sp>
        <p:nvSpPr>
          <p:cNvPr id="3" name="Organigramme : Connecteur 2">
            <a:extLst>
              <a:ext uri="{FF2B5EF4-FFF2-40B4-BE49-F238E27FC236}">
                <a16:creationId xmlns:a16="http://schemas.microsoft.com/office/drawing/2014/main" id="{B8C97DCA-F27E-CF57-2ED5-1E9C31FE3BBB}"/>
              </a:ext>
            </a:extLst>
          </p:cNvPr>
          <p:cNvSpPr/>
          <p:nvPr/>
        </p:nvSpPr>
        <p:spPr>
          <a:xfrm>
            <a:off x="393539" y="6111433"/>
            <a:ext cx="474562" cy="48613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8</a:t>
            </a:r>
          </a:p>
        </p:txBody>
      </p:sp>
    </p:spTree>
    <p:extLst>
      <p:ext uri="{BB962C8B-B14F-4D97-AF65-F5344CB8AC3E}">
        <p14:creationId xmlns:p14="http://schemas.microsoft.com/office/powerpoint/2010/main" val="190225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42B220-854B-DE3F-9B97-B1B580DA0442}"/>
              </a:ext>
            </a:extLst>
          </p:cNvPr>
          <p:cNvSpPr>
            <a:spLocks noGrp="1"/>
          </p:cNvSpPr>
          <p:nvPr>
            <p:ph type="title"/>
          </p:nvPr>
        </p:nvSpPr>
        <p:spPr>
          <a:xfrm>
            <a:off x="555585" y="329879"/>
            <a:ext cx="4896092" cy="747426"/>
          </a:xfrm>
          <a:solidFill>
            <a:schemeClr val="accent4">
              <a:lumMod val="20000"/>
              <a:lumOff val="80000"/>
            </a:schemeClr>
          </a:solidFill>
        </p:spPr>
        <p:txBody>
          <a:bodyPr>
            <a:normAutofit fontScale="90000"/>
          </a:bodyPr>
          <a:lstStyle/>
          <a:p>
            <a:r>
              <a:rPr lang="fr-FR" sz="2200" dirty="0">
                <a:latin typeface="Arial Narrow" panose="020B0606020202030204" pitchFamily="34" charset="0"/>
              </a:rPr>
              <a:t>En route pour la deuxième étape MYSTÈRE  4</a:t>
            </a:r>
            <a:br>
              <a:rPr lang="fr-FR" sz="2800" dirty="0">
                <a:latin typeface="Arial Narrow" panose="020B0606020202030204" pitchFamily="34" charset="0"/>
              </a:rPr>
            </a:br>
            <a:endParaRPr lang="fr-FR" sz="2800" dirty="0">
              <a:latin typeface="Arial Narrow" panose="020B0606020202030204" pitchFamily="34" charset="0"/>
            </a:endParaRPr>
          </a:p>
        </p:txBody>
      </p:sp>
      <p:sp>
        <p:nvSpPr>
          <p:cNvPr id="3" name="Espace réservé du texte 2">
            <a:extLst>
              <a:ext uri="{FF2B5EF4-FFF2-40B4-BE49-F238E27FC236}">
                <a16:creationId xmlns:a16="http://schemas.microsoft.com/office/drawing/2014/main" id="{835A304A-95AC-91A5-6FA5-0CC417F501ED}"/>
              </a:ext>
            </a:extLst>
          </p:cNvPr>
          <p:cNvSpPr>
            <a:spLocks noGrp="1"/>
          </p:cNvSpPr>
          <p:nvPr>
            <p:ph type="body" idx="1"/>
          </p:nvPr>
        </p:nvSpPr>
        <p:spPr>
          <a:xfrm>
            <a:off x="5926239" y="983848"/>
            <a:ext cx="5416950" cy="1979270"/>
          </a:xfrm>
          <a:solidFill>
            <a:schemeClr val="accent4">
              <a:lumMod val="40000"/>
              <a:lumOff val="60000"/>
            </a:schemeClr>
          </a:solidFill>
        </p:spPr>
        <p:txBody>
          <a:bodyPr>
            <a:normAutofit fontScale="85000" lnSpcReduction="20000"/>
          </a:bodyPr>
          <a:lstStyle/>
          <a:p>
            <a:r>
              <a:rPr lang="fr-FR" b="0" dirty="0"/>
              <a:t>	</a:t>
            </a:r>
          </a:p>
          <a:p>
            <a:endParaRPr lang="fr-FR" b="0" dirty="0"/>
          </a:p>
          <a:p>
            <a:r>
              <a:rPr lang="fr-FR" b="0" dirty="0">
                <a:latin typeface="Arial Narrow" panose="020B0606020202030204" pitchFamily="34" charset="0"/>
              </a:rPr>
              <a:t>Le randonneur en tête du groupe arrive au contrôle.</a:t>
            </a:r>
          </a:p>
          <a:p>
            <a:endParaRPr lang="fr-FR" b="0" dirty="0">
              <a:latin typeface="Arial Narrow" panose="020B0606020202030204" pitchFamily="34" charset="0"/>
            </a:endParaRPr>
          </a:p>
          <a:p>
            <a:r>
              <a:rPr lang="fr-FR" b="0" dirty="0">
                <a:latin typeface="Arial Narrow" panose="020B0606020202030204" pitchFamily="34" charset="0"/>
              </a:rPr>
              <a:t>Merlin l’Enchanteur lance le dé qui dévoilera le mystère de cette fin d’étape.</a:t>
            </a:r>
          </a:p>
          <a:p>
            <a:endParaRPr lang="fr-FR" b="0" dirty="0"/>
          </a:p>
        </p:txBody>
      </p:sp>
      <p:pic>
        <p:nvPicPr>
          <p:cNvPr id="10" name="Espace réservé du contenu 9">
            <a:extLst>
              <a:ext uri="{FF2B5EF4-FFF2-40B4-BE49-F238E27FC236}">
                <a16:creationId xmlns:a16="http://schemas.microsoft.com/office/drawing/2014/main" id="{1FD8AD14-DB39-0158-959B-5657E0EC3DB7}"/>
              </a:ext>
            </a:extLst>
          </p:cNvPr>
          <p:cNvPicPr>
            <a:picLocks noGrp="1" noChangeAspect="1"/>
          </p:cNvPicPr>
          <p:nvPr>
            <p:ph sz="half" idx="2"/>
          </p:nvPr>
        </p:nvPicPr>
        <p:blipFill>
          <a:blip r:embed="rId3"/>
          <a:stretch>
            <a:fillRect/>
          </a:stretch>
        </p:blipFill>
        <p:spPr>
          <a:xfrm>
            <a:off x="555586" y="1077306"/>
            <a:ext cx="4776488" cy="3179018"/>
          </a:xfrm>
          <a:prstGeom prst="rect">
            <a:avLst/>
          </a:prstGeom>
        </p:spPr>
      </p:pic>
      <p:pic>
        <p:nvPicPr>
          <p:cNvPr id="11" name="Espace réservé du contenu 10">
            <a:extLst>
              <a:ext uri="{FF2B5EF4-FFF2-40B4-BE49-F238E27FC236}">
                <a16:creationId xmlns:a16="http://schemas.microsoft.com/office/drawing/2014/main" id="{09AFFD47-6A61-8802-EC9B-3E840BF1E610}"/>
              </a:ext>
            </a:extLst>
          </p:cNvPr>
          <p:cNvPicPr>
            <a:picLocks noGrp="1" noChangeAspect="1"/>
          </p:cNvPicPr>
          <p:nvPr>
            <p:ph sz="quarter" idx="4"/>
          </p:nvPr>
        </p:nvPicPr>
        <p:blipFill>
          <a:blip r:embed="rId4"/>
          <a:stretch>
            <a:fillRect/>
          </a:stretch>
        </p:blipFill>
        <p:spPr>
          <a:xfrm>
            <a:off x="5926240" y="3169695"/>
            <a:ext cx="5416950" cy="3179019"/>
          </a:xfrm>
          <a:prstGeom prst="rect">
            <a:avLst/>
          </a:prstGeom>
        </p:spPr>
      </p:pic>
      <p:sp>
        <p:nvSpPr>
          <p:cNvPr id="4" name="Organigramme : Connecteur 3">
            <a:extLst>
              <a:ext uri="{FF2B5EF4-FFF2-40B4-BE49-F238E27FC236}">
                <a16:creationId xmlns:a16="http://schemas.microsoft.com/office/drawing/2014/main" id="{8B17DB31-F020-CCA9-C101-912E2F751DEB}"/>
              </a:ext>
            </a:extLst>
          </p:cNvPr>
          <p:cNvSpPr/>
          <p:nvPr/>
        </p:nvSpPr>
        <p:spPr>
          <a:xfrm>
            <a:off x="428264" y="5960962"/>
            <a:ext cx="625032" cy="5671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9</a:t>
            </a:r>
          </a:p>
        </p:txBody>
      </p:sp>
    </p:spTree>
    <p:extLst>
      <p:ext uri="{BB962C8B-B14F-4D97-AF65-F5344CB8AC3E}">
        <p14:creationId xmlns:p14="http://schemas.microsoft.com/office/powerpoint/2010/main" val="709001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98A93C-D786-4E55-F17A-3FA2B934A0CD}"/>
              </a:ext>
            </a:extLst>
          </p:cNvPr>
          <p:cNvSpPr>
            <a:spLocks noGrp="1"/>
          </p:cNvSpPr>
          <p:nvPr>
            <p:ph type="title"/>
          </p:nvPr>
        </p:nvSpPr>
        <p:spPr>
          <a:xfrm>
            <a:off x="839788" y="365126"/>
            <a:ext cx="7825747" cy="804455"/>
          </a:xfrm>
          <a:solidFill>
            <a:schemeClr val="accent5">
              <a:lumMod val="40000"/>
              <a:lumOff val="60000"/>
            </a:schemeClr>
          </a:solidFill>
        </p:spPr>
        <p:txBody>
          <a:bodyPr>
            <a:normAutofit/>
          </a:bodyPr>
          <a:lstStyle/>
          <a:p>
            <a:r>
              <a:rPr lang="fr-FR" sz="3200" dirty="0"/>
              <a:t>Ce tirage dévoile enfin le mystère 4.</a:t>
            </a:r>
          </a:p>
        </p:txBody>
      </p:sp>
      <p:sp>
        <p:nvSpPr>
          <p:cNvPr id="5" name="Espace réservé du texte 4">
            <a:extLst>
              <a:ext uri="{FF2B5EF4-FFF2-40B4-BE49-F238E27FC236}">
                <a16:creationId xmlns:a16="http://schemas.microsoft.com/office/drawing/2014/main" id="{9CD36BC9-15FA-5803-A22F-7DF7FC668F5C}"/>
              </a:ext>
            </a:extLst>
          </p:cNvPr>
          <p:cNvSpPr>
            <a:spLocks noGrp="1"/>
          </p:cNvSpPr>
          <p:nvPr>
            <p:ph type="body" idx="1"/>
          </p:nvPr>
        </p:nvSpPr>
        <p:spPr>
          <a:xfrm>
            <a:off x="6172200" y="1169582"/>
            <a:ext cx="5183188" cy="627322"/>
          </a:xfrm>
          <a:solidFill>
            <a:schemeClr val="accent4">
              <a:lumMod val="40000"/>
              <a:lumOff val="60000"/>
            </a:schemeClr>
          </a:solidFill>
        </p:spPr>
        <p:txBody>
          <a:bodyPr>
            <a:noAutofit/>
          </a:bodyPr>
          <a:lstStyle/>
          <a:p>
            <a:r>
              <a:rPr lang="fr-FR" sz="1600" dirty="0"/>
              <a:t>      Il faut mettre le mot dans son sac ou bien le noter dans son carnet de voyage.</a:t>
            </a:r>
          </a:p>
        </p:txBody>
      </p:sp>
      <p:sp>
        <p:nvSpPr>
          <p:cNvPr id="9" name="Espace réservé du contenu 8">
            <a:extLst>
              <a:ext uri="{FF2B5EF4-FFF2-40B4-BE49-F238E27FC236}">
                <a16:creationId xmlns:a16="http://schemas.microsoft.com/office/drawing/2014/main" id="{27291F9D-0181-AF01-9018-B8353E5EB6C7}"/>
              </a:ext>
            </a:extLst>
          </p:cNvPr>
          <p:cNvSpPr>
            <a:spLocks noGrp="1"/>
          </p:cNvSpPr>
          <p:nvPr>
            <p:ph sz="half" idx="2"/>
          </p:nvPr>
        </p:nvSpPr>
        <p:spPr>
          <a:xfrm>
            <a:off x="814387" y="1562985"/>
            <a:ext cx="5183188" cy="4626678"/>
          </a:xfrm>
          <a:solidFill>
            <a:schemeClr val="bg1">
              <a:lumMod val="85000"/>
            </a:schemeClr>
          </a:solidFill>
        </p:spPr>
        <p:txBody>
          <a:bodyPr>
            <a:normAutofit fontScale="92500" lnSpcReduction="10000"/>
          </a:bodyPr>
          <a:lstStyle/>
          <a:p>
            <a:pPr marL="0" indent="0">
              <a:buNone/>
            </a:pPr>
            <a:r>
              <a:rPr lang="fr-FR" dirty="0"/>
              <a:t>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dirty="0"/>
              <a:t>  Quelles sont-elles ?</a:t>
            </a:r>
          </a:p>
          <a:p>
            <a:pPr marL="0" indent="0">
              <a:buNone/>
            </a:pPr>
            <a:r>
              <a:rPr lang="fr-FR" dirty="0"/>
              <a:t>  « Mais, ou, ... » À se remémorer ou    à chercher par vous-même.            </a:t>
            </a:r>
          </a:p>
          <a:p>
            <a:pPr marL="0" indent="0">
              <a:buNone/>
            </a:pPr>
            <a:r>
              <a:rPr lang="fr-FR" sz="1600" dirty="0"/>
              <a:t> </a:t>
            </a:r>
          </a:p>
        </p:txBody>
      </p:sp>
      <p:pic>
        <p:nvPicPr>
          <p:cNvPr id="12" name="Espace réservé du contenu 11">
            <a:extLst>
              <a:ext uri="{FF2B5EF4-FFF2-40B4-BE49-F238E27FC236}">
                <a16:creationId xmlns:a16="http://schemas.microsoft.com/office/drawing/2014/main" id="{A71368B2-50E7-6614-44DE-EED9A50C506B}"/>
              </a:ext>
            </a:extLst>
          </p:cNvPr>
          <p:cNvPicPr>
            <a:picLocks noGrp="1" noChangeAspect="1"/>
          </p:cNvPicPr>
          <p:nvPr>
            <p:ph sz="quarter" idx="4"/>
          </p:nvPr>
        </p:nvPicPr>
        <p:blipFill>
          <a:blip r:embed="rId3"/>
          <a:stretch>
            <a:fillRect/>
          </a:stretch>
        </p:blipFill>
        <p:spPr>
          <a:xfrm>
            <a:off x="6946734" y="2041525"/>
            <a:ext cx="3634119" cy="4148138"/>
          </a:xfrm>
          <a:prstGeom prst="rect">
            <a:avLst/>
          </a:prstGeom>
        </p:spPr>
      </p:pic>
      <p:sp>
        <p:nvSpPr>
          <p:cNvPr id="11" name="Parchemin : vertical 10">
            <a:extLst>
              <a:ext uri="{FF2B5EF4-FFF2-40B4-BE49-F238E27FC236}">
                <a16:creationId xmlns:a16="http://schemas.microsoft.com/office/drawing/2014/main" id="{87354F17-5538-2C0C-DAB6-0FFB6A1D2DD4}"/>
              </a:ext>
            </a:extLst>
          </p:cNvPr>
          <p:cNvSpPr/>
          <p:nvPr/>
        </p:nvSpPr>
        <p:spPr>
          <a:xfrm>
            <a:off x="839788" y="2041524"/>
            <a:ext cx="4811712" cy="1951741"/>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bg1"/>
                </a:solidFill>
              </a:rPr>
              <a:t>Des conjonctions</a:t>
            </a:r>
            <a:r>
              <a:rPr lang="fr-FR" sz="3600" dirty="0"/>
              <a:t> de</a:t>
            </a:r>
          </a:p>
          <a:p>
            <a:pPr algn="ctr"/>
            <a:r>
              <a:rPr lang="fr-FR" sz="3600" dirty="0"/>
              <a:t>coordination</a:t>
            </a:r>
          </a:p>
        </p:txBody>
      </p:sp>
      <p:sp>
        <p:nvSpPr>
          <p:cNvPr id="6" name="Organigramme : Connecteur 5">
            <a:extLst>
              <a:ext uri="{FF2B5EF4-FFF2-40B4-BE49-F238E27FC236}">
                <a16:creationId xmlns:a16="http://schemas.microsoft.com/office/drawing/2014/main" id="{22B4B252-E997-0F7E-AA5D-F2AED8B55522}"/>
              </a:ext>
            </a:extLst>
          </p:cNvPr>
          <p:cNvSpPr/>
          <p:nvPr/>
        </p:nvSpPr>
        <p:spPr>
          <a:xfrm>
            <a:off x="304799" y="5994400"/>
            <a:ext cx="643467" cy="54186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10</a:t>
            </a:r>
          </a:p>
        </p:txBody>
      </p:sp>
    </p:spTree>
    <p:extLst>
      <p:ext uri="{BB962C8B-B14F-4D97-AF65-F5344CB8AC3E}">
        <p14:creationId xmlns:p14="http://schemas.microsoft.com/office/powerpoint/2010/main" val="3715333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74E8A6D6-4CED-EB4F-8A55-365190B13427}"/>
              </a:ext>
            </a:extLst>
          </p:cNvPr>
          <p:cNvPicPr>
            <a:picLocks noGrp="1" noChangeAspect="1"/>
          </p:cNvPicPr>
          <p:nvPr>
            <p:ph sz="half" idx="2"/>
          </p:nvPr>
        </p:nvPicPr>
        <p:blipFill>
          <a:blip r:embed="rId2"/>
          <a:stretch>
            <a:fillRect/>
          </a:stretch>
        </p:blipFill>
        <p:spPr>
          <a:xfrm>
            <a:off x="925074" y="1555652"/>
            <a:ext cx="4980864" cy="4462659"/>
          </a:xfrm>
          <a:prstGeom prst="rect">
            <a:avLst/>
          </a:prstGeom>
        </p:spPr>
      </p:pic>
      <p:sp>
        <p:nvSpPr>
          <p:cNvPr id="6" name="Espace réservé du contenu 5">
            <a:extLst>
              <a:ext uri="{FF2B5EF4-FFF2-40B4-BE49-F238E27FC236}">
                <a16:creationId xmlns:a16="http://schemas.microsoft.com/office/drawing/2014/main" id="{78D794B0-0FF5-941E-2616-7C19F62FC3D6}"/>
              </a:ext>
            </a:extLst>
          </p:cNvPr>
          <p:cNvSpPr>
            <a:spLocks noGrp="1"/>
          </p:cNvSpPr>
          <p:nvPr>
            <p:ph sz="quarter" idx="4"/>
          </p:nvPr>
        </p:nvSpPr>
        <p:spPr>
          <a:xfrm>
            <a:off x="6286064" y="1644552"/>
            <a:ext cx="5183188" cy="4634011"/>
          </a:xfrm>
        </p:spPr>
        <p:txBody>
          <a:bodyPr/>
          <a:lstStyle/>
          <a:p>
            <a:endParaRPr lang="fr-FR" dirty="0"/>
          </a:p>
          <a:p>
            <a:endParaRPr lang="fr-FR" dirty="0"/>
          </a:p>
          <a:p>
            <a:endParaRPr lang="fr-FR" dirty="0"/>
          </a:p>
          <a:p>
            <a:r>
              <a:rPr lang="fr-FR" dirty="0"/>
              <a:t>Le 2</a:t>
            </a:r>
            <a:r>
              <a:rPr lang="fr-FR" baseline="30000" dirty="0"/>
              <a:t>ème</a:t>
            </a:r>
            <a:r>
              <a:rPr lang="fr-FR" dirty="0"/>
              <a:t> mot ou expression</a:t>
            </a:r>
          </a:p>
          <a:p>
            <a:pPr marL="0" indent="0">
              <a:buNone/>
            </a:pPr>
            <a:r>
              <a:rPr lang="fr-FR" dirty="0"/>
              <a:t>   à noter est  ?</a:t>
            </a:r>
          </a:p>
          <a:p>
            <a:endParaRPr lang="fr-FR" dirty="0"/>
          </a:p>
        </p:txBody>
      </p:sp>
      <p:sp>
        <p:nvSpPr>
          <p:cNvPr id="8" name="ZoneTexte 7">
            <a:extLst>
              <a:ext uri="{FF2B5EF4-FFF2-40B4-BE49-F238E27FC236}">
                <a16:creationId xmlns:a16="http://schemas.microsoft.com/office/drawing/2014/main" id="{8A0F83D4-063C-F323-4845-E05B93427EDE}"/>
              </a:ext>
            </a:extLst>
          </p:cNvPr>
          <p:cNvSpPr txBox="1"/>
          <p:nvPr/>
        </p:nvSpPr>
        <p:spPr>
          <a:xfrm>
            <a:off x="1016000" y="330200"/>
            <a:ext cx="9918700" cy="369332"/>
          </a:xfrm>
          <a:prstGeom prst="rect">
            <a:avLst/>
          </a:prstGeom>
          <a:noFill/>
        </p:spPr>
        <p:txBody>
          <a:bodyPr wrap="square" rtlCol="0">
            <a:spAutoFit/>
          </a:bodyPr>
          <a:lstStyle/>
          <a:p>
            <a:r>
              <a:rPr lang="fr-FR" dirty="0"/>
              <a:t>                                                                     2</a:t>
            </a:r>
            <a:r>
              <a:rPr lang="fr-FR" baseline="30000" dirty="0"/>
              <a:t>ème</a:t>
            </a:r>
            <a:r>
              <a:rPr lang="fr-FR" dirty="0"/>
              <a:t> étape, case mystère</a:t>
            </a:r>
          </a:p>
        </p:txBody>
      </p:sp>
      <p:sp>
        <p:nvSpPr>
          <p:cNvPr id="2" name="ZoneTexte 1">
            <a:extLst>
              <a:ext uri="{FF2B5EF4-FFF2-40B4-BE49-F238E27FC236}">
                <a16:creationId xmlns:a16="http://schemas.microsoft.com/office/drawing/2014/main" id="{8EEE9083-4784-C16E-D345-5B053538D551}"/>
              </a:ext>
            </a:extLst>
          </p:cNvPr>
          <p:cNvSpPr txBox="1"/>
          <p:nvPr/>
        </p:nvSpPr>
        <p:spPr>
          <a:xfrm>
            <a:off x="6660444" y="4470400"/>
            <a:ext cx="5091289" cy="923330"/>
          </a:xfrm>
          <a:prstGeom prst="rect">
            <a:avLst/>
          </a:prstGeom>
          <a:noFill/>
        </p:spPr>
        <p:txBody>
          <a:bodyPr wrap="square" rtlCol="0">
            <a:spAutoFit/>
          </a:bodyPr>
          <a:lstStyle/>
          <a:p>
            <a:r>
              <a:rPr lang="fr-FR" dirty="0"/>
              <a:t>La ou les conjonctions de coordination de votre choix.</a:t>
            </a:r>
          </a:p>
          <a:p>
            <a:r>
              <a:rPr lang="fr-FR" dirty="0"/>
              <a:t>A noter sur votre carnet de voyage.</a:t>
            </a:r>
          </a:p>
        </p:txBody>
      </p:sp>
    </p:spTree>
    <p:extLst>
      <p:ext uri="{BB962C8B-B14F-4D97-AF65-F5344CB8AC3E}">
        <p14:creationId xmlns:p14="http://schemas.microsoft.com/office/powerpoint/2010/main" val="362641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06FD6-E7A3-CC79-23CD-140CDF2553AD}"/>
              </a:ext>
            </a:extLst>
          </p:cNvPr>
          <p:cNvSpPr>
            <a:spLocks noGrp="1"/>
          </p:cNvSpPr>
          <p:nvPr>
            <p:ph type="title"/>
          </p:nvPr>
        </p:nvSpPr>
        <p:spPr>
          <a:xfrm>
            <a:off x="6197600" y="365125"/>
            <a:ext cx="5157788" cy="1325563"/>
          </a:xfrm>
        </p:spPr>
        <p:txBody>
          <a:bodyPr>
            <a:normAutofit/>
          </a:bodyPr>
          <a:lstStyle/>
          <a:p>
            <a:r>
              <a:rPr lang="fr-FR" sz="2400" b="1" dirty="0"/>
              <a:t>                   </a:t>
            </a:r>
            <a:endParaRPr lang="fr-FR" sz="2400" dirty="0"/>
          </a:p>
        </p:txBody>
      </p:sp>
      <p:sp>
        <p:nvSpPr>
          <p:cNvPr id="3" name="Espace réservé du texte 2">
            <a:extLst>
              <a:ext uri="{FF2B5EF4-FFF2-40B4-BE49-F238E27FC236}">
                <a16:creationId xmlns:a16="http://schemas.microsoft.com/office/drawing/2014/main" id="{BCA1F09A-3431-C952-3AB9-0E6B47002D89}"/>
              </a:ext>
            </a:extLst>
          </p:cNvPr>
          <p:cNvSpPr>
            <a:spLocks noGrp="1"/>
          </p:cNvSpPr>
          <p:nvPr>
            <p:ph type="body" idx="1"/>
          </p:nvPr>
        </p:nvSpPr>
        <p:spPr>
          <a:xfrm>
            <a:off x="382720" y="173620"/>
            <a:ext cx="4849037" cy="1770927"/>
          </a:xfrm>
        </p:spPr>
        <p:txBody>
          <a:bodyPr>
            <a:normAutofit fontScale="25000" lnSpcReduction="20000"/>
          </a:bodyPr>
          <a:lstStyle/>
          <a:p>
            <a:endParaRPr lang="fr-FR" b="0" dirty="0"/>
          </a:p>
          <a:p>
            <a:endParaRPr lang="fr-FR" b="0" dirty="0"/>
          </a:p>
          <a:p>
            <a:endParaRPr lang="fr-FR" b="0" dirty="0"/>
          </a:p>
          <a:p>
            <a:endParaRPr lang="fr-FR" b="0" dirty="0"/>
          </a:p>
          <a:p>
            <a:endParaRPr lang="fr-FR" b="0" dirty="0"/>
          </a:p>
          <a:p>
            <a:endParaRPr lang="fr-FR" b="0" dirty="0"/>
          </a:p>
          <a:p>
            <a:r>
              <a:rPr lang="fr-FR" sz="7200" b="0" dirty="0">
                <a:latin typeface="Arial Narrow" panose="020B0606020202030204" pitchFamily="34" charset="0"/>
              </a:rPr>
              <a:t>En route pour la 3</a:t>
            </a:r>
            <a:r>
              <a:rPr lang="fr-FR" sz="7200" b="0" baseline="30000" dirty="0">
                <a:latin typeface="Arial Narrow" panose="020B0606020202030204" pitchFamily="34" charset="0"/>
              </a:rPr>
              <a:t>ème</a:t>
            </a:r>
            <a:r>
              <a:rPr lang="fr-FR" sz="7200" b="0" dirty="0">
                <a:latin typeface="Arial Narrow" panose="020B0606020202030204" pitchFamily="34" charset="0"/>
              </a:rPr>
              <a:t> étape. </a:t>
            </a:r>
          </a:p>
          <a:p>
            <a:r>
              <a:rPr lang="fr-FR" sz="7200" b="0" dirty="0">
                <a:latin typeface="Arial Narrow" panose="020B0606020202030204" pitchFamily="34" charset="0"/>
              </a:rPr>
              <a:t>Le mot à collecter, indiquera le temps de conjugaison</a:t>
            </a:r>
          </a:p>
          <a:p>
            <a:r>
              <a:rPr lang="fr-FR" sz="7200" b="0" dirty="0">
                <a:latin typeface="Arial Narrow" panose="020B0606020202030204" pitchFamily="34" charset="0"/>
              </a:rPr>
              <a:t> de la phrase ou du texte</a:t>
            </a:r>
          </a:p>
          <a:p>
            <a:endParaRPr lang="fr-FR" b="0" dirty="0"/>
          </a:p>
          <a:p>
            <a:endParaRPr lang="fr-FR" b="0" dirty="0"/>
          </a:p>
          <a:p>
            <a:endParaRPr lang="fr-FR" b="0" dirty="0"/>
          </a:p>
          <a:p>
            <a:endParaRPr lang="fr-FR" b="0" dirty="0"/>
          </a:p>
        </p:txBody>
      </p:sp>
      <p:sp>
        <p:nvSpPr>
          <p:cNvPr id="8" name="Espace réservé du contenu 7">
            <a:extLst>
              <a:ext uri="{FF2B5EF4-FFF2-40B4-BE49-F238E27FC236}">
                <a16:creationId xmlns:a16="http://schemas.microsoft.com/office/drawing/2014/main" id="{C61EBB0E-CBD9-F495-AF8F-C3D6EC5C7455}"/>
              </a:ext>
            </a:extLst>
          </p:cNvPr>
          <p:cNvSpPr>
            <a:spLocks noGrp="1"/>
          </p:cNvSpPr>
          <p:nvPr>
            <p:ph sz="half" idx="2"/>
          </p:nvPr>
        </p:nvSpPr>
        <p:spPr>
          <a:xfrm>
            <a:off x="839788" y="2095018"/>
            <a:ext cx="4739209" cy="4094645"/>
          </a:xfrm>
        </p:spPr>
        <p:txBody>
          <a:bodyPr/>
          <a:lstStyle/>
          <a:p>
            <a:endParaRPr lang="fr-FR" dirty="0"/>
          </a:p>
        </p:txBody>
      </p:sp>
      <p:sp>
        <p:nvSpPr>
          <p:cNvPr id="5" name="Espace réservé du texte 4">
            <a:extLst>
              <a:ext uri="{FF2B5EF4-FFF2-40B4-BE49-F238E27FC236}">
                <a16:creationId xmlns:a16="http://schemas.microsoft.com/office/drawing/2014/main" id="{5488A0DF-75DE-1720-C68A-C41E58EFC7E1}"/>
              </a:ext>
            </a:extLst>
          </p:cNvPr>
          <p:cNvSpPr>
            <a:spLocks noGrp="1"/>
          </p:cNvSpPr>
          <p:nvPr>
            <p:ph type="body" sz="quarter" idx="3"/>
          </p:nvPr>
        </p:nvSpPr>
        <p:spPr>
          <a:xfrm>
            <a:off x="6197600" y="499729"/>
            <a:ext cx="5157788" cy="1595289"/>
          </a:xfrm>
        </p:spPr>
        <p:txBody>
          <a:bodyPr>
            <a:normAutofit fontScale="25000" lnSpcReduction="20000"/>
          </a:bodyPr>
          <a:lstStyle/>
          <a:p>
            <a:r>
              <a:rPr lang="fr-FR" b="0" dirty="0"/>
              <a:t>  </a:t>
            </a:r>
          </a:p>
          <a:p>
            <a:r>
              <a:rPr lang="fr-FR" b="0" dirty="0"/>
              <a:t> </a:t>
            </a:r>
          </a:p>
          <a:p>
            <a:endParaRPr lang="fr-FR" b="0" dirty="0"/>
          </a:p>
          <a:p>
            <a:r>
              <a:rPr lang="fr-FR" sz="7200" b="0" dirty="0">
                <a:latin typeface="Arial Narrow" panose="020B0606020202030204" pitchFamily="34" charset="0"/>
              </a:rPr>
              <a:t>  En fin d’étape, La famille arrive au contrôle. </a:t>
            </a:r>
          </a:p>
          <a:p>
            <a:r>
              <a:rPr lang="fr-FR" sz="7200" b="0" dirty="0">
                <a:latin typeface="Arial Narrow" panose="020B0606020202030204" pitchFamily="34" charset="0"/>
              </a:rPr>
              <a:t>  La fée carabosse présente au groupe un tirage à la courte</a:t>
            </a:r>
          </a:p>
          <a:p>
            <a:r>
              <a:rPr lang="fr-FR" sz="7200" b="0" dirty="0">
                <a:latin typeface="Arial Narrow" panose="020B0606020202030204" pitchFamily="34" charset="0"/>
              </a:rPr>
              <a:t>   paille. La languette tirée indique le Présent</a:t>
            </a:r>
          </a:p>
          <a:p>
            <a:endParaRPr lang="fr-FR" b="0" dirty="0"/>
          </a:p>
          <a:p>
            <a:endParaRPr lang="fr-FR" b="0" dirty="0"/>
          </a:p>
          <a:p>
            <a:endParaRPr lang="fr-FR" b="0" dirty="0"/>
          </a:p>
        </p:txBody>
      </p:sp>
      <p:pic>
        <p:nvPicPr>
          <p:cNvPr id="4" name="Espace réservé du contenu 3">
            <a:extLst>
              <a:ext uri="{FF2B5EF4-FFF2-40B4-BE49-F238E27FC236}">
                <a16:creationId xmlns:a16="http://schemas.microsoft.com/office/drawing/2014/main" id="{72E30E6A-CB59-B2E3-79F9-A676620F40E3}"/>
              </a:ext>
            </a:extLst>
          </p:cNvPr>
          <p:cNvPicPr>
            <a:picLocks noGrp="1" noChangeAspect="1"/>
          </p:cNvPicPr>
          <p:nvPr>
            <p:ph sz="quarter" idx="4"/>
          </p:nvPr>
        </p:nvPicPr>
        <p:blipFill>
          <a:blip r:embed="rId3"/>
          <a:stretch>
            <a:fillRect/>
          </a:stretch>
        </p:blipFill>
        <p:spPr>
          <a:xfrm>
            <a:off x="6096000" y="2095018"/>
            <a:ext cx="5586766" cy="3985460"/>
          </a:xfrm>
          <a:prstGeom prst="rect">
            <a:avLst/>
          </a:prstGeom>
        </p:spPr>
      </p:pic>
      <p:pic>
        <p:nvPicPr>
          <p:cNvPr id="7" name="Image 6">
            <a:extLst>
              <a:ext uri="{FF2B5EF4-FFF2-40B4-BE49-F238E27FC236}">
                <a16:creationId xmlns:a16="http://schemas.microsoft.com/office/drawing/2014/main" id="{5B59095C-F60B-5A11-0B3B-F8D7DADD2B4F}"/>
              </a:ext>
            </a:extLst>
          </p:cNvPr>
          <p:cNvPicPr>
            <a:picLocks noChangeAspect="1"/>
          </p:cNvPicPr>
          <p:nvPr/>
        </p:nvPicPr>
        <p:blipFill>
          <a:blip r:embed="rId4"/>
          <a:stretch>
            <a:fillRect/>
          </a:stretch>
        </p:blipFill>
        <p:spPr>
          <a:xfrm>
            <a:off x="836611" y="2095018"/>
            <a:ext cx="4739209" cy="4094644"/>
          </a:xfrm>
          <a:prstGeom prst="rect">
            <a:avLst/>
          </a:prstGeom>
        </p:spPr>
      </p:pic>
      <p:sp>
        <p:nvSpPr>
          <p:cNvPr id="10" name="Organigramme : Connecteur 9">
            <a:extLst>
              <a:ext uri="{FF2B5EF4-FFF2-40B4-BE49-F238E27FC236}">
                <a16:creationId xmlns:a16="http://schemas.microsoft.com/office/drawing/2014/main" id="{4984D091-0A8C-5013-52D9-8B7F806B4BF8}"/>
              </a:ext>
            </a:extLst>
          </p:cNvPr>
          <p:cNvSpPr/>
          <p:nvPr/>
        </p:nvSpPr>
        <p:spPr>
          <a:xfrm>
            <a:off x="269148" y="5940862"/>
            <a:ext cx="684213" cy="658559"/>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11</a:t>
            </a:r>
          </a:p>
        </p:txBody>
      </p:sp>
    </p:spTree>
    <p:extLst>
      <p:ext uri="{BB962C8B-B14F-4D97-AF65-F5344CB8AC3E}">
        <p14:creationId xmlns:p14="http://schemas.microsoft.com/office/powerpoint/2010/main" val="4139110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FE750-B583-9362-E84C-E21B5D0E5621}"/>
              </a:ext>
            </a:extLst>
          </p:cNvPr>
          <p:cNvSpPr>
            <a:spLocks noGrp="1"/>
          </p:cNvSpPr>
          <p:nvPr>
            <p:ph type="title"/>
          </p:nvPr>
        </p:nvSpPr>
        <p:spPr/>
        <p:txBody>
          <a:bodyPr/>
          <a:lstStyle/>
          <a:p>
            <a:r>
              <a:rPr lang="fr-FR" dirty="0"/>
              <a:t>                           </a:t>
            </a:r>
          </a:p>
        </p:txBody>
      </p:sp>
      <p:sp>
        <p:nvSpPr>
          <p:cNvPr id="3" name="Espace réservé du texte 2">
            <a:extLst>
              <a:ext uri="{FF2B5EF4-FFF2-40B4-BE49-F238E27FC236}">
                <a16:creationId xmlns:a16="http://schemas.microsoft.com/office/drawing/2014/main" id="{1F483E0B-7195-9DBE-D8AB-081ECFED04A6}"/>
              </a:ext>
            </a:extLst>
          </p:cNvPr>
          <p:cNvSpPr>
            <a:spLocks noGrp="1"/>
          </p:cNvSpPr>
          <p:nvPr>
            <p:ph type="body" idx="1"/>
          </p:nvPr>
        </p:nvSpPr>
        <p:spPr>
          <a:xfrm>
            <a:off x="538718" y="365125"/>
            <a:ext cx="4851806" cy="572424"/>
          </a:xfrm>
        </p:spPr>
        <p:txBody>
          <a:bodyPr>
            <a:normAutofit/>
          </a:bodyPr>
          <a:lstStyle/>
          <a:p>
            <a:r>
              <a:rPr lang="fr-FR" sz="2000" b="0" dirty="0">
                <a:latin typeface="Arial Narrow" panose="020B0606020202030204" pitchFamily="34" charset="0"/>
              </a:rPr>
              <a:t>     Tirage à la courte paille du troisième indice.</a:t>
            </a:r>
          </a:p>
        </p:txBody>
      </p:sp>
      <p:pic>
        <p:nvPicPr>
          <p:cNvPr id="9" name="Espace réservé du contenu 8">
            <a:extLst>
              <a:ext uri="{FF2B5EF4-FFF2-40B4-BE49-F238E27FC236}">
                <a16:creationId xmlns:a16="http://schemas.microsoft.com/office/drawing/2014/main" id="{5753E511-599B-92F8-CDCE-F3D2D725CEA4}"/>
              </a:ext>
            </a:extLst>
          </p:cNvPr>
          <p:cNvPicPr>
            <a:picLocks noGrp="1" noChangeAspect="1"/>
          </p:cNvPicPr>
          <p:nvPr>
            <p:ph sz="half" idx="2"/>
          </p:nvPr>
        </p:nvPicPr>
        <p:blipFill>
          <a:blip r:embed="rId2"/>
          <a:stretch>
            <a:fillRect/>
          </a:stretch>
        </p:blipFill>
        <p:spPr>
          <a:xfrm>
            <a:off x="6589186" y="1382233"/>
            <a:ext cx="4309186" cy="4922874"/>
          </a:xfrm>
          <a:prstGeom prst="rect">
            <a:avLst/>
          </a:prstGeom>
        </p:spPr>
      </p:pic>
      <p:sp>
        <p:nvSpPr>
          <p:cNvPr id="12" name="Espace réservé du texte 11">
            <a:extLst>
              <a:ext uri="{FF2B5EF4-FFF2-40B4-BE49-F238E27FC236}">
                <a16:creationId xmlns:a16="http://schemas.microsoft.com/office/drawing/2014/main" id="{2F321692-BC76-4B7C-8EC0-F80D9D6690DB}"/>
              </a:ext>
            </a:extLst>
          </p:cNvPr>
          <p:cNvSpPr>
            <a:spLocks noGrp="1"/>
          </p:cNvSpPr>
          <p:nvPr>
            <p:ph type="body" sz="quarter" idx="3"/>
          </p:nvPr>
        </p:nvSpPr>
        <p:spPr>
          <a:xfrm>
            <a:off x="5688418" y="552894"/>
            <a:ext cx="5964865" cy="574158"/>
          </a:xfrm>
        </p:spPr>
        <p:txBody>
          <a:bodyPr>
            <a:noAutofit/>
          </a:bodyPr>
          <a:lstStyle/>
          <a:p>
            <a:r>
              <a:rPr lang="fr-FR" sz="2000" dirty="0"/>
              <a:t>   Mettez le mot dans votre sac ou notez-le dans votre carnet de voyage</a:t>
            </a:r>
          </a:p>
        </p:txBody>
      </p:sp>
      <p:sp>
        <p:nvSpPr>
          <p:cNvPr id="15" name="Espace réservé du contenu 14">
            <a:extLst>
              <a:ext uri="{FF2B5EF4-FFF2-40B4-BE49-F238E27FC236}">
                <a16:creationId xmlns:a16="http://schemas.microsoft.com/office/drawing/2014/main" id="{EB75AE0D-C7A7-A9D0-D369-8AD47CFD20F2}"/>
              </a:ext>
            </a:extLst>
          </p:cNvPr>
          <p:cNvSpPr>
            <a:spLocks noGrp="1"/>
          </p:cNvSpPr>
          <p:nvPr>
            <p:ph sz="quarter" idx="4"/>
          </p:nvPr>
        </p:nvSpPr>
        <p:spPr>
          <a:xfrm>
            <a:off x="839788" y="1266788"/>
            <a:ext cx="4195055" cy="4080716"/>
          </a:xfrm>
          <a:solidFill>
            <a:schemeClr val="accent4">
              <a:lumMod val="60000"/>
              <a:lumOff val="40000"/>
            </a:schemeClr>
          </a:solidFill>
          <a:ln w="76200">
            <a:solidFill>
              <a:srgbClr val="0070C0"/>
            </a:solidFill>
          </a:ln>
        </p:spPr>
        <p:txBody>
          <a:bodyPr>
            <a:normAutofit lnSpcReduction="10000"/>
          </a:bodyPr>
          <a:lstStyle/>
          <a:p>
            <a:pPr marL="0" indent="0">
              <a:buNone/>
            </a:pPr>
            <a:r>
              <a:rPr lang="fr-FR" dirty="0"/>
              <a:t>        </a:t>
            </a:r>
          </a:p>
          <a:p>
            <a:pPr marL="0" indent="0">
              <a:buNone/>
            </a:pPr>
            <a:r>
              <a:rPr lang="fr-FR" dirty="0"/>
              <a:t>         </a:t>
            </a:r>
          </a:p>
          <a:p>
            <a:endParaRPr lang="fr-FR" dirty="0"/>
          </a:p>
          <a:p>
            <a:endParaRPr lang="fr-FR" dirty="0"/>
          </a:p>
          <a:p>
            <a:endParaRPr lang="fr-FR" dirty="0"/>
          </a:p>
          <a:p>
            <a:endParaRPr lang="fr-FR" dirty="0"/>
          </a:p>
          <a:p>
            <a:endParaRPr lang="fr-FR" dirty="0"/>
          </a:p>
          <a:p>
            <a:pPr marL="0" indent="0">
              <a:buNone/>
            </a:pPr>
            <a:r>
              <a:rPr lang="fr-FR" sz="1600" b="1" dirty="0"/>
              <a:t> Votre phrase s’inscrira dans le temps présent</a:t>
            </a:r>
          </a:p>
        </p:txBody>
      </p:sp>
      <p:sp>
        <p:nvSpPr>
          <p:cNvPr id="5" name="Parchemin : vertical 4">
            <a:extLst>
              <a:ext uri="{FF2B5EF4-FFF2-40B4-BE49-F238E27FC236}">
                <a16:creationId xmlns:a16="http://schemas.microsoft.com/office/drawing/2014/main" id="{73F9C9A1-8AF5-0C23-02BA-CE98065C62F5}"/>
              </a:ext>
            </a:extLst>
          </p:cNvPr>
          <p:cNvSpPr/>
          <p:nvPr/>
        </p:nvSpPr>
        <p:spPr>
          <a:xfrm>
            <a:off x="1648178" y="1690688"/>
            <a:ext cx="2911122" cy="2707692"/>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a:p>
            <a:pPr algn="ctr"/>
            <a:endParaRPr lang="fr-FR" sz="2400" dirty="0"/>
          </a:p>
          <a:p>
            <a:pPr algn="ctr"/>
            <a:r>
              <a:rPr lang="fr-FR" sz="2400" dirty="0"/>
              <a:t>Conjugaison</a:t>
            </a:r>
          </a:p>
          <a:p>
            <a:pPr algn="ctr"/>
            <a:r>
              <a:rPr lang="fr-FR" sz="2400" dirty="0"/>
              <a:t>Au</a:t>
            </a:r>
          </a:p>
          <a:p>
            <a:pPr algn="ctr"/>
            <a:r>
              <a:rPr lang="fr-FR" sz="3200" dirty="0"/>
              <a:t>« Présent »</a:t>
            </a:r>
          </a:p>
          <a:p>
            <a:pPr algn="ctr"/>
            <a:endParaRPr lang="fr-FR" sz="3200" dirty="0"/>
          </a:p>
          <a:p>
            <a:pPr algn="ctr"/>
            <a:endParaRPr lang="fr-FR" sz="3200" dirty="0"/>
          </a:p>
        </p:txBody>
      </p:sp>
      <p:sp>
        <p:nvSpPr>
          <p:cNvPr id="4" name="Organigramme : Connecteur 3">
            <a:extLst>
              <a:ext uri="{FF2B5EF4-FFF2-40B4-BE49-F238E27FC236}">
                <a16:creationId xmlns:a16="http://schemas.microsoft.com/office/drawing/2014/main" id="{1DD1DFA2-9605-BEF0-D9A0-C91806CB2C93}"/>
              </a:ext>
            </a:extLst>
          </p:cNvPr>
          <p:cNvSpPr/>
          <p:nvPr/>
        </p:nvSpPr>
        <p:spPr>
          <a:xfrm>
            <a:off x="428263" y="5914663"/>
            <a:ext cx="740779" cy="572424"/>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12</a:t>
            </a:r>
          </a:p>
        </p:txBody>
      </p:sp>
    </p:spTree>
    <p:extLst>
      <p:ext uri="{BB962C8B-B14F-4D97-AF65-F5344CB8AC3E}">
        <p14:creationId xmlns:p14="http://schemas.microsoft.com/office/powerpoint/2010/main" val="337372027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A4DC42D0-1C07-65E1-1238-D7822F9EAE61}"/>
              </a:ext>
            </a:extLst>
          </p:cNvPr>
          <p:cNvSpPr>
            <a:spLocks noGrp="1"/>
          </p:cNvSpPr>
          <p:nvPr>
            <p:ph type="title"/>
          </p:nvPr>
        </p:nvSpPr>
        <p:spPr>
          <a:xfrm>
            <a:off x="839788" y="365125"/>
            <a:ext cx="5667890" cy="1059914"/>
          </a:xfrm>
          <a:solidFill>
            <a:srgbClr val="FFFF00"/>
          </a:solidFill>
        </p:spPr>
        <p:txBody>
          <a:bodyPr/>
          <a:lstStyle/>
          <a:p>
            <a:endParaRPr lang="fr-FR" dirty="0"/>
          </a:p>
        </p:txBody>
      </p:sp>
      <p:pic>
        <p:nvPicPr>
          <p:cNvPr id="12" name="Image 11">
            <a:extLst>
              <a:ext uri="{FF2B5EF4-FFF2-40B4-BE49-F238E27FC236}">
                <a16:creationId xmlns:a16="http://schemas.microsoft.com/office/drawing/2014/main" id="{D95B384A-1B69-FB20-D7B7-1E02682C5F67}"/>
              </a:ext>
            </a:extLst>
          </p:cNvPr>
          <p:cNvPicPr>
            <a:picLocks noChangeAspect="1"/>
          </p:cNvPicPr>
          <p:nvPr/>
        </p:nvPicPr>
        <p:blipFill>
          <a:blip r:embed="rId2"/>
          <a:stretch>
            <a:fillRect/>
          </a:stretch>
        </p:blipFill>
        <p:spPr>
          <a:xfrm>
            <a:off x="7956467" y="2778826"/>
            <a:ext cx="3085781" cy="2968832"/>
          </a:xfrm>
          <a:prstGeom prst="rect">
            <a:avLst/>
          </a:prstGeom>
        </p:spPr>
      </p:pic>
      <p:sp>
        <p:nvSpPr>
          <p:cNvPr id="13" name="Organigramme : Connecteur 12">
            <a:extLst>
              <a:ext uri="{FF2B5EF4-FFF2-40B4-BE49-F238E27FC236}">
                <a16:creationId xmlns:a16="http://schemas.microsoft.com/office/drawing/2014/main" id="{03AD93FF-D362-2EE6-E57C-2BA96733BA67}"/>
              </a:ext>
            </a:extLst>
          </p:cNvPr>
          <p:cNvSpPr/>
          <p:nvPr/>
        </p:nvSpPr>
        <p:spPr>
          <a:xfrm>
            <a:off x="439837" y="5879939"/>
            <a:ext cx="659757" cy="613458"/>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13</a:t>
            </a:r>
          </a:p>
        </p:txBody>
      </p:sp>
      <p:sp>
        <p:nvSpPr>
          <p:cNvPr id="4" name="ZoneTexte 3">
            <a:extLst>
              <a:ext uri="{FF2B5EF4-FFF2-40B4-BE49-F238E27FC236}">
                <a16:creationId xmlns:a16="http://schemas.microsoft.com/office/drawing/2014/main" id="{D25CBADB-9B10-9332-B02B-1F42A132A9EF}"/>
              </a:ext>
            </a:extLst>
          </p:cNvPr>
          <p:cNvSpPr txBox="1"/>
          <p:nvPr/>
        </p:nvSpPr>
        <p:spPr>
          <a:xfrm>
            <a:off x="7292051" y="613458"/>
            <a:ext cx="4548850" cy="1200329"/>
          </a:xfrm>
          <a:prstGeom prst="rect">
            <a:avLst/>
          </a:prstGeom>
          <a:solidFill>
            <a:srgbClr val="92D050"/>
          </a:solidFill>
        </p:spPr>
        <p:txBody>
          <a:bodyPr wrap="square" rtlCol="0">
            <a:spAutoFit/>
          </a:bodyPr>
          <a:lstStyle/>
          <a:p>
            <a:r>
              <a:rPr lang="fr-FR" sz="2400" dirty="0">
                <a:latin typeface="Arial Narrow" panose="020B0606020202030204" pitchFamily="34" charset="0"/>
              </a:rPr>
              <a:t>A la fin de l’étape, le tirage à la roue, donnera  la couleur qui dominera votre texte. QUELLE SERA T-ELLE  ?</a:t>
            </a:r>
          </a:p>
        </p:txBody>
      </p:sp>
      <p:pic>
        <p:nvPicPr>
          <p:cNvPr id="5" name="Image 4">
            <a:extLst>
              <a:ext uri="{FF2B5EF4-FFF2-40B4-BE49-F238E27FC236}">
                <a16:creationId xmlns:a16="http://schemas.microsoft.com/office/drawing/2014/main" id="{BBEF3E0F-6174-22FC-D79E-F19178C52BEE}"/>
              </a:ext>
            </a:extLst>
          </p:cNvPr>
          <p:cNvPicPr>
            <a:picLocks noChangeAspect="1"/>
          </p:cNvPicPr>
          <p:nvPr/>
        </p:nvPicPr>
        <p:blipFill>
          <a:blip r:embed="rId3"/>
          <a:stretch>
            <a:fillRect/>
          </a:stretch>
        </p:blipFill>
        <p:spPr>
          <a:xfrm>
            <a:off x="956627" y="2183117"/>
            <a:ext cx="5224254" cy="3696822"/>
          </a:xfrm>
          <a:prstGeom prst="rect">
            <a:avLst/>
          </a:prstGeom>
        </p:spPr>
      </p:pic>
      <p:sp>
        <p:nvSpPr>
          <p:cNvPr id="8" name="ZoneTexte 7">
            <a:extLst>
              <a:ext uri="{FF2B5EF4-FFF2-40B4-BE49-F238E27FC236}">
                <a16:creationId xmlns:a16="http://schemas.microsoft.com/office/drawing/2014/main" id="{6F9243EF-85FB-40AB-421A-43D8A9ABCC99}"/>
              </a:ext>
            </a:extLst>
          </p:cNvPr>
          <p:cNvSpPr txBox="1"/>
          <p:nvPr/>
        </p:nvSpPr>
        <p:spPr>
          <a:xfrm>
            <a:off x="956627" y="613458"/>
            <a:ext cx="5139373" cy="646331"/>
          </a:xfrm>
          <a:prstGeom prst="rect">
            <a:avLst/>
          </a:prstGeom>
          <a:noFill/>
        </p:spPr>
        <p:txBody>
          <a:bodyPr wrap="square" rtlCol="0">
            <a:spAutoFit/>
          </a:bodyPr>
          <a:lstStyle/>
          <a:p>
            <a:r>
              <a:rPr lang="fr-FR" dirty="0"/>
              <a:t>En route pour la  4</a:t>
            </a:r>
            <a:r>
              <a:rPr lang="fr-FR" baseline="30000" dirty="0"/>
              <a:t>ème</a:t>
            </a:r>
            <a:r>
              <a:rPr lang="fr-FR" dirty="0"/>
              <a:t> et dernière étape avant la pause.  </a:t>
            </a:r>
          </a:p>
        </p:txBody>
      </p:sp>
    </p:spTree>
    <p:extLst>
      <p:ext uri="{BB962C8B-B14F-4D97-AF65-F5344CB8AC3E}">
        <p14:creationId xmlns:p14="http://schemas.microsoft.com/office/powerpoint/2010/main" val="4064457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DBBF3-EB5B-7F93-6D13-9DCA8D89458E}"/>
              </a:ext>
            </a:extLst>
          </p:cNvPr>
          <p:cNvSpPr>
            <a:spLocks noGrp="1"/>
          </p:cNvSpPr>
          <p:nvPr>
            <p:ph type="title"/>
          </p:nvPr>
        </p:nvSpPr>
        <p:spPr/>
        <p:txBody>
          <a:bodyPr/>
          <a:lstStyle/>
          <a:p>
            <a:r>
              <a:rPr lang="fr-FR" dirty="0"/>
              <a:t>         Le 4</a:t>
            </a:r>
            <a:r>
              <a:rPr lang="fr-FR" baseline="30000" dirty="0"/>
              <a:t>ème</a:t>
            </a:r>
            <a:r>
              <a:rPr lang="fr-FR" dirty="0"/>
              <a:t> mot sera une couleur ...</a:t>
            </a:r>
          </a:p>
        </p:txBody>
      </p:sp>
      <p:pic>
        <p:nvPicPr>
          <p:cNvPr id="7" name="Espace réservé du contenu 6">
            <a:extLst>
              <a:ext uri="{FF2B5EF4-FFF2-40B4-BE49-F238E27FC236}">
                <a16:creationId xmlns:a16="http://schemas.microsoft.com/office/drawing/2014/main" id="{39266D6E-A6BD-40F7-A66A-3728AFA327EA}"/>
              </a:ext>
            </a:extLst>
          </p:cNvPr>
          <p:cNvPicPr>
            <a:picLocks noGrp="1" noChangeAspect="1"/>
          </p:cNvPicPr>
          <p:nvPr>
            <p:ph sz="half" idx="2"/>
          </p:nvPr>
        </p:nvPicPr>
        <p:blipFill>
          <a:blip r:embed="rId2"/>
          <a:stretch>
            <a:fillRect/>
          </a:stretch>
        </p:blipFill>
        <p:spPr>
          <a:xfrm>
            <a:off x="928249" y="1708846"/>
            <a:ext cx="4980864" cy="4462659"/>
          </a:xfrm>
          <a:prstGeom prst="rect">
            <a:avLst/>
          </a:prstGeom>
        </p:spPr>
      </p:pic>
      <p:sp>
        <p:nvSpPr>
          <p:cNvPr id="8" name="Rectangle : coins arrondis 7">
            <a:extLst>
              <a:ext uri="{FF2B5EF4-FFF2-40B4-BE49-F238E27FC236}">
                <a16:creationId xmlns:a16="http://schemas.microsoft.com/office/drawing/2014/main" id="{A19F63F3-A246-047D-7D5A-D9CEF984ADA1}"/>
              </a:ext>
            </a:extLst>
          </p:cNvPr>
          <p:cNvSpPr/>
          <p:nvPr/>
        </p:nvSpPr>
        <p:spPr>
          <a:xfrm>
            <a:off x="7289800" y="3060700"/>
            <a:ext cx="3048000" cy="1905000"/>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6000" dirty="0">
                <a:solidFill>
                  <a:schemeClr val="bg1"/>
                </a:solidFill>
              </a:rPr>
              <a:t>BLANC</a:t>
            </a:r>
          </a:p>
        </p:txBody>
      </p:sp>
    </p:spTree>
    <p:extLst>
      <p:ext uri="{BB962C8B-B14F-4D97-AF65-F5344CB8AC3E}">
        <p14:creationId xmlns:p14="http://schemas.microsoft.com/office/powerpoint/2010/main" val="567933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0FB52D-8CAB-F169-8E32-49922049D383}"/>
              </a:ext>
            </a:extLst>
          </p:cNvPr>
          <p:cNvSpPr>
            <a:spLocks noGrp="1"/>
          </p:cNvSpPr>
          <p:nvPr>
            <p:ph type="title"/>
          </p:nvPr>
        </p:nvSpPr>
        <p:spPr>
          <a:xfrm>
            <a:off x="590308" y="287867"/>
            <a:ext cx="10810755" cy="6134675"/>
          </a:xfrm>
          <a:solidFill>
            <a:schemeClr val="accent6">
              <a:lumMod val="75000"/>
            </a:schemeClr>
          </a:solidFill>
          <a:ln>
            <a:solidFill>
              <a:schemeClr val="tx1"/>
            </a:solidFill>
          </a:ln>
        </p:spPr>
        <p:txBody>
          <a:bodyPr/>
          <a:lstStyle/>
          <a:p>
            <a:br>
              <a:rPr lang="fr-FR" dirty="0">
                <a:latin typeface="Arial Narrow" panose="020B0606020202030204" pitchFamily="34" charset="0"/>
              </a:rPr>
            </a:br>
            <a:br>
              <a:rPr lang="fr-FR" dirty="0">
                <a:latin typeface="Arial Narrow" panose="020B0606020202030204" pitchFamily="34" charset="0"/>
              </a:rPr>
            </a:br>
            <a:endParaRPr lang="fr-FR" dirty="0">
              <a:latin typeface="Arial Narrow" panose="020B0606020202030204" pitchFamily="34" charset="0"/>
            </a:endParaRPr>
          </a:p>
        </p:txBody>
      </p:sp>
      <p:pic>
        <p:nvPicPr>
          <p:cNvPr id="13" name="Image 12">
            <a:extLst>
              <a:ext uri="{FF2B5EF4-FFF2-40B4-BE49-F238E27FC236}">
                <a16:creationId xmlns:a16="http://schemas.microsoft.com/office/drawing/2014/main" id="{EAE9089B-5592-3CA1-8560-AC10F9A76EA4}"/>
              </a:ext>
            </a:extLst>
          </p:cNvPr>
          <p:cNvPicPr>
            <a:picLocks noChangeAspect="1"/>
          </p:cNvPicPr>
          <p:nvPr/>
        </p:nvPicPr>
        <p:blipFill>
          <a:blip r:embed="rId2"/>
          <a:stretch>
            <a:fillRect/>
          </a:stretch>
        </p:blipFill>
        <p:spPr>
          <a:xfrm>
            <a:off x="8673234" y="1405950"/>
            <a:ext cx="2322777" cy="3273836"/>
          </a:xfrm>
          <a:prstGeom prst="rect">
            <a:avLst/>
          </a:prstGeom>
        </p:spPr>
      </p:pic>
      <p:sp>
        <p:nvSpPr>
          <p:cNvPr id="19" name="ZoneTexte 18">
            <a:extLst>
              <a:ext uri="{FF2B5EF4-FFF2-40B4-BE49-F238E27FC236}">
                <a16:creationId xmlns:a16="http://schemas.microsoft.com/office/drawing/2014/main" id="{1A2CF380-6784-7CD5-0A52-81CFFD1D84DC}"/>
              </a:ext>
            </a:extLst>
          </p:cNvPr>
          <p:cNvSpPr txBox="1"/>
          <p:nvPr/>
        </p:nvSpPr>
        <p:spPr>
          <a:xfrm>
            <a:off x="893147" y="435458"/>
            <a:ext cx="10205075" cy="6093976"/>
          </a:xfrm>
          <a:prstGeom prst="rect">
            <a:avLst/>
          </a:prstGeom>
          <a:noFill/>
        </p:spPr>
        <p:txBody>
          <a:bodyPr wrap="square" rtlCol="0">
            <a:spAutoFit/>
          </a:bodyPr>
          <a:lstStyle/>
          <a:p>
            <a:r>
              <a:rPr lang="fr-FR" sz="2400" dirty="0">
                <a:solidFill>
                  <a:schemeClr val="bg1"/>
                </a:solidFill>
                <a:latin typeface="Lucida Handwriting" panose="03010101010101010101" pitchFamily="66" charset="0"/>
              </a:rPr>
              <a:t>           </a:t>
            </a:r>
            <a:r>
              <a:rPr lang="fr-FR" sz="2400" u="sng" dirty="0">
                <a:solidFill>
                  <a:schemeClr val="bg1"/>
                </a:solidFill>
                <a:latin typeface="Lucida Handwriting" panose="03010101010101010101" pitchFamily="66" charset="0"/>
              </a:rPr>
              <a:t>Pour faciliter votre expression écrite,</a:t>
            </a:r>
          </a:p>
          <a:p>
            <a:r>
              <a:rPr lang="fr-FR" sz="2400" dirty="0">
                <a:solidFill>
                  <a:schemeClr val="bg1"/>
                </a:solidFill>
                <a:latin typeface="Lucida Handwriting" panose="03010101010101010101" pitchFamily="66" charset="0"/>
              </a:rPr>
              <a:t> </a:t>
            </a:r>
            <a:r>
              <a:rPr lang="fr-FR" sz="3200" u="sng" dirty="0">
                <a:solidFill>
                  <a:schemeClr val="bg1"/>
                </a:solidFill>
                <a:latin typeface="Lucida Handwriting" panose="03010101010101010101" pitchFamily="66" charset="0"/>
              </a:rPr>
              <a:t>documentez-vous, </a:t>
            </a:r>
          </a:p>
          <a:p>
            <a:r>
              <a:rPr lang="fr-FR" sz="3200" u="sng" dirty="0">
                <a:solidFill>
                  <a:schemeClr val="bg1"/>
                </a:solidFill>
                <a:latin typeface="Lucida Handwriting" panose="03010101010101010101" pitchFamily="66" charset="0"/>
              </a:rPr>
              <a:t>améliorez votre vocabulaire.</a:t>
            </a:r>
          </a:p>
          <a:p>
            <a:r>
              <a:rPr lang="fr-FR" sz="3200" u="sng" dirty="0">
                <a:solidFill>
                  <a:schemeClr val="bg1"/>
                </a:solidFill>
                <a:latin typeface="Lucida Handwriting" panose="03010101010101010101" pitchFamily="66" charset="0"/>
              </a:rPr>
              <a:t>Constituez des fiches.</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Les expressions liées à la couleur tirée</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Sa symbolique.</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La nature en couleur, les fleurs, les animaux, les pierres</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Les mots  liés à cette couleur.</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Les choses, les idées, les objets suggérant cette couleur.</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La couleur dans les métiers, la technologie, la médecine, la science.</a:t>
            </a:r>
          </a:p>
          <a:p>
            <a:endParaRPr lang="fr-FR" dirty="0">
              <a:solidFill>
                <a:schemeClr val="bg1"/>
              </a:solidFill>
              <a:latin typeface="Lucida Handwriting" panose="03010101010101010101" pitchFamily="66" charset="0"/>
            </a:endParaRPr>
          </a:p>
          <a:p>
            <a:r>
              <a:rPr lang="fr-FR" dirty="0">
                <a:solidFill>
                  <a:schemeClr val="bg1"/>
                </a:solidFill>
                <a:latin typeface="Lucida Handwriting" panose="03010101010101010101" pitchFamily="66" charset="0"/>
              </a:rPr>
              <a:t>La couleur dans l’art, le cinéma, les sports, la gastronomie, etc.</a:t>
            </a:r>
          </a:p>
          <a:p>
            <a:r>
              <a:rPr lang="fr-FR" dirty="0">
                <a:solidFill>
                  <a:schemeClr val="bg1"/>
                </a:solidFill>
                <a:latin typeface="Lucida Handwriting" panose="03010101010101010101" pitchFamily="66" charset="0"/>
              </a:rPr>
              <a:t> </a:t>
            </a:r>
          </a:p>
        </p:txBody>
      </p:sp>
      <p:sp>
        <p:nvSpPr>
          <p:cNvPr id="3" name="Organigramme : Connecteur 2">
            <a:extLst>
              <a:ext uri="{FF2B5EF4-FFF2-40B4-BE49-F238E27FC236}">
                <a16:creationId xmlns:a16="http://schemas.microsoft.com/office/drawing/2014/main" id="{827E3933-58C5-DA55-2243-8206DFE2D096}"/>
              </a:ext>
            </a:extLst>
          </p:cNvPr>
          <p:cNvSpPr/>
          <p:nvPr/>
        </p:nvSpPr>
        <p:spPr>
          <a:xfrm>
            <a:off x="395112" y="5937956"/>
            <a:ext cx="688622" cy="63217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14</a:t>
            </a:r>
          </a:p>
        </p:txBody>
      </p:sp>
    </p:spTree>
    <p:extLst>
      <p:ext uri="{BB962C8B-B14F-4D97-AF65-F5344CB8AC3E}">
        <p14:creationId xmlns:p14="http://schemas.microsoft.com/office/powerpoint/2010/main" val="2447669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409"/>
        </a:solidFill>
        <a:effectLst/>
      </p:bgPr>
    </p:bg>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E18A1E47-1A63-1733-B6D7-320E81F30B12}"/>
              </a:ext>
            </a:extLst>
          </p:cNvPr>
          <p:cNvSpPr>
            <a:spLocks noGrp="1"/>
          </p:cNvSpPr>
          <p:nvPr>
            <p:ph sz="half" idx="2"/>
          </p:nvPr>
        </p:nvSpPr>
        <p:spPr>
          <a:xfrm>
            <a:off x="839788" y="5858933"/>
            <a:ext cx="5157787" cy="330730"/>
          </a:xfrm>
        </p:spPr>
        <p:txBody>
          <a:bodyPr>
            <a:normAutofit fontScale="40000" lnSpcReduction="20000"/>
          </a:bodyPr>
          <a:lstStyle/>
          <a:p>
            <a:endParaRPr lang="fr-FR" dirty="0"/>
          </a:p>
        </p:txBody>
      </p:sp>
      <p:sp>
        <p:nvSpPr>
          <p:cNvPr id="6" name="Espace réservé du contenu 5">
            <a:extLst>
              <a:ext uri="{FF2B5EF4-FFF2-40B4-BE49-F238E27FC236}">
                <a16:creationId xmlns:a16="http://schemas.microsoft.com/office/drawing/2014/main" id="{C251CCB6-CDDA-2DCF-6899-8194EEA2DD79}"/>
              </a:ext>
            </a:extLst>
          </p:cNvPr>
          <p:cNvSpPr>
            <a:spLocks noGrp="1"/>
          </p:cNvSpPr>
          <p:nvPr>
            <p:ph sz="quarter" idx="4"/>
          </p:nvPr>
        </p:nvSpPr>
        <p:spPr>
          <a:xfrm>
            <a:off x="6172200" y="5949243"/>
            <a:ext cx="5183188" cy="240419"/>
          </a:xfrm>
        </p:spPr>
        <p:txBody>
          <a:bodyPr>
            <a:normAutofit fontScale="40000" lnSpcReduction="20000"/>
          </a:bodyPr>
          <a:lstStyle/>
          <a:p>
            <a:endParaRPr lang="fr-FR"/>
          </a:p>
        </p:txBody>
      </p:sp>
      <p:pic>
        <p:nvPicPr>
          <p:cNvPr id="8" name="Image 7">
            <a:extLst>
              <a:ext uri="{FF2B5EF4-FFF2-40B4-BE49-F238E27FC236}">
                <a16:creationId xmlns:a16="http://schemas.microsoft.com/office/drawing/2014/main" id="{8957F9D0-F4A2-0F49-4A14-2586ADDFFB2F}"/>
              </a:ext>
            </a:extLst>
          </p:cNvPr>
          <p:cNvPicPr>
            <a:picLocks noChangeAspect="1"/>
          </p:cNvPicPr>
          <p:nvPr/>
        </p:nvPicPr>
        <p:blipFill>
          <a:blip r:embed="rId2"/>
          <a:stretch>
            <a:fillRect/>
          </a:stretch>
        </p:blipFill>
        <p:spPr>
          <a:xfrm>
            <a:off x="0" y="0"/>
            <a:ext cx="12192000" cy="6857999"/>
          </a:xfrm>
          <a:prstGeom prst="rect">
            <a:avLst/>
          </a:prstGeom>
        </p:spPr>
      </p:pic>
      <p:sp>
        <p:nvSpPr>
          <p:cNvPr id="9" name="ZoneTexte 8">
            <a:extLst>
              <a:ext uri="{FF2B5EF4-FFF2-40B4-BE49-F238E27FC236}">
                <a16:creationId xmlns:a16="http://schemas.microsoft.com/office/drawing/2014/main" id="{DA16728B-F6E7-1B53-7295-38F75E6C126B}"/>
              </a:ext>
            </a:extLst>
          </p:cNvPr>
          <p:cNvSpPr txBox="1"/>
          <p:nvPr/>
        </p:nvSpPr>
        <p:spPr>
          <a:xfrm>
            <a:off x="2006600" y="6057900"/>
            <a:ext cx="1536700" cy="369332"/>
          </a:xfrm>
          <a:prstGeom prst="rect">
            <a:avLst/>
          </a:prstGeom>
          <a:solidFill>
            <a:schemeClr val="accent6">
              <a:lumMod val="75000"/>
            </a:schemeClr>
          </a:solidFill>
          <a:ln w="38100">
            <a:solidFill>
              <a:schemeClr val="accent6">
                <a:lumMod val="75000"/>
              </a:schemeClr>
            </a:solidFill>
          </a:ln>
        </p:spPr>
        <p:txBody>
          <a:bodyPr wrap="square" rtlCol="0">
            <a:spAutoFit/>
          </a:bodyPr>
          <a:lstStyle/>
          <a:p>
            <a:r>
              <a:rPr lang="fr-FR" dirty="0">
                <a:solidFill>
                  <a:schemeClr val="bg1"/>
                </a:solidFill>
              </a:rPr>
              <a:t> DÉBUTANT  1</a:t>
            </a:r>
          </a:p>
        </p:txBody>
      </p:sp>
    </p:spTree>
    <p:extLst>
      <p:ext uri="{BB962C8B-B14F-4D97-AF65-F5344CB8AC3E}">
        <p14:creationId xmlns:p14="http://schemas.microsoft.com/office/powerpoint/2010/main" val="3347618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34E97B-1855-C101-1B49-44FF4E1B624A}"/>
              </a:ext>
            </a:extLst>
          </p:cNvPr>
          <p:cNvSpPr>
            <a:spLocks noGrp="1"/>
          </p:cNvSpPr>
          <p:nvPr>
            <p:ph type="title"/>
          </p:nvPr>
        </p:nvSpPr>
        <p:spPr>
          <a:xfrm>
            <a:off x="8963246" y="365125"/>
            <a:ext cx="2390553" cy="1325563"/>
          </a:xfrm>
        </p:spPr>
        <p:txBody>
          <a:bodyPr/>
          <a:lstStyle/>
          <a:p>
            <a:r>
              <a:rPr lang="fr-FR" dirty="0"/>
              <a:t> </a:t>
            </a:r>
            <a:br>
              <a:rPr lang="fr-FR" dirty="0"/>
            </a:br>
            <a:endParaRPr lang="fr-FR" dirty="0"/>
          </a:p>
        </p:txBody>
      </p:sp>
      <p:pic>
        <p:nvPicPr>
          <p:cNvPr id="5" name="Espace réservé du contenu 4">
            <a:extLst>
              <a:ext uri="{FF2B5EF4-FFF2-40B4-BE49-F238E27FC236}">
                <a16:creationId xmlns:a16="http://schemas.microsoft.com/office/drawing/2014/main" id="{E5745519-9F9D-E688-C6C3-319ACACAFF5D}"/>
              </a:ext>
            </a:extLst>
          </p:cNvPr>
          <p:cNvPicPr>
            <a:picLocks noGrp="1" noChangeAspect="1"/>
          </p:cNvPicPr>
          <p:nvPr>
            <p:ph sz="half" idx="1"/>
          </p:nvPr>
        </p:nvPicPr>
        <p:blipFill>
          <a:blip r:embed="rId2"/>
          <a:stretch>
            <a:fillRect/>
          </a:stretch>
        </p:blipFill>
        <p:spPr>
          <a:xfrm>
            <a:off x="1597306" y="2094614"/>
            <a:ext cx="2696902" cy="2118571"/>
          </a:xfrm>
          <a:prstGeom prst="rect">
            <a:avLst/>
          </a:prstGeom>
        </p:spPr>
      </p:pic>
      <p:sp>
        <p:nvSpPr>
          <p:cNvPr id="4" name="Espace réservé du contenu 3">
            <a:extLst>
              <a:ext uri="{FF2B5EF4-FFF2-40B4-BE49-F238E27FC236}">
                <a16:creationId xmlns:a16="http://schemas.microsoft.com/office/drawing/2014/main" id="{4F4C4321-5C81-13BD-2AD3-52EA56791851}"/>
              </a:ext>
            </a:extLst>
          </p:cNvPr>
          <p:cNvSpPr>
            <a:spLocks noGrp="1"/>
          </p:cNvSpPr>
          <p:nvPr>
            <p:ph sz="half" idx="2"/>
          </p:nvPr>
        </p:nvSpPr>
        <p:spPr>
          <a:xfrm>
            <a:off x="5528930" y="730472"/>
            <a:ext cx="5748670" cy="3888611"/>
          </a:xfrm>
        </p:spPr>
        <p:txBody>
          <a:bodyPr>
            <a:normAutofit fontScale="92500" lnSpcReduction="10000"/>
          </a:bodyPr>
          <a:lstStyle/>
          <a:p>
            <a:pPr marL="0" indent="0">
              <a:buNone/>
            </a:pPr>
            <a:r>
              <a:rPr lang="fr-FR" dirty="0"/>
              <a:t>Ici, se termine, la première partie du niveau débutant.  C’est la PAUSE.</a:t>
            </a:r>
          </a:p>
          <a:p>
            <a:pPr marL="0" indent="0">
              <a:buNone/>
            </a:pPr>
            <a:endParaRPr lang="fr-FR" dirty="0"/>
          </a:p>
          <a:p>
            <a:pPr marL="0" indent="0">
              <a:buNone/>
            </a:pPr>
            <a:r>
              <a:rPr lang="fr-FR" sz="2200" dirty="0">
                <a:latin typeface="Arial Narrow" panose="020B0606020202030204" pitchFamily="34" charset="0"/>
              </a:rPr>
              <a:t>                                                 Un moment de réflexion </a:t>
            </a:r>
          </a:p>
          <a:p>
            <a:pPr marL="0" indent="0">
              <a:buNone/>
            </a:pPr>
            <a:r>
              <a:rPr lang="fr-FR" sz="2200" dirty="0">
                <a:latin typeface="Arial Narrow" panose="020B0606020202030204" pitchFamily="34" charset="0"/>
              </a:rPr>
              <a:t>                                                        et de partage.</a:t>
            </a:r>
          </a:p>
          <a:p>
            <a:pPr marL="0" indent="0">
              <a:buNone/>
            </a:pPr>
            <a:endParaRPr lang="fr-FR" dirty="0"/>
          </a:p>
          <a:p>
            <a:pPr marL="0" indent="0">
              <a:buNone/>
            </a:pPr>
            <a:r>
              <a:rPr lang="fr-FR" sz="2600" dirty="0">
                <a:latin typeface="Arial Narrow" panose="020B0606020202030204" pitchFamily="34" charset="0"/>
              </a:rPr>
              <a:t>Prenez le temps d’écrire, avec les mots et les expressions collectés, une jolie phrase ou un beau texte que vous remettrez à l’organisme qui vous a inscrit.</a:t>
            </a:r>
          </a:p>
          <a:p>
            <a:pPr marL="0" indent="0">
              <a:buNone/>
            </a:pPr>
            <a:endParaRPr lang="fr-FR" dirty="0"/>
          </a:p>
        </p:txBody>
      </p:sp>
      <p:pic>
        <p:nvPicPr>
          <p:cNvPr id="6" name="Image 5">
            <a:extLst>
              <a:ext uri="{FF2B5EF4-FFF2-40B4-BE49-F238E27FC236}">
                <a16:creationId xmlns:a16="http://schemas.microsoft.com/office/drawing/2014/main" id="{F9254A03-AE26-0CE8-0E21-FCD0B04516A5}"/>
              </a:ext>
            </a:extLst>
          </p:cNvPr>
          <p:cNvPicPr>
            <a:picLocks noChangeAspect="1"/>
          </p:cNvPicPr>
          <p:nvPr/>
        </p:nvPicPr>
        <p:blipFill>
          <a:blip r:embed="rId3"/>
          <a:stretch>
            <a:fillRect/>
          </a:stretch>
        </p:blipFill>
        <p:spPr>
          <a:xfrm>
            <a:off x="664542" y="510364"/>
            <a:ext cx="4513513" cy="1426560"/>
          </a:xfrm>
          <a:prstGeom prst="rect">
            <a:avLst/>
          </a:prstGeom>
        </p:spPr>
      </p:pic>
      <p:pic>
        <p:nvPicPr>
          <p:cNvPr id="7" name="Image 6">
            <a:extLst>
              <a:ext uri="{FF2B5EF4-FFF2-40B4-BE49-F238E27FC236}">
                <a16:creationId xmlns:a16="http://schemas.microsoft.com/office/drawing/2014/main" id="{A56B785E-00EC-905A-4909-BA48278BCF9D}"/>
              </a:ext>
            </a:extLst>
          </p:cNvPr>
          <p:cNvPicPr>
            <a:picLocks noChangeAspect="1"/>
          </p:cNvPicPr>
          <p:nvPr/>
        </p:nvPicPr>
        <p:blipFill>
          <a:blip r:embed="rId4"/>
          <a:stretch>
            <a:fillRect/>
          </a:stretch>
        </p:blipFill>
        <p:spPr>
          <a:xfrm>
            <a:off x="5645887" y="1725473"/>
            <a:ext cx="1877657" cy="1272370"/>
          </a:xfrm>
          <a:prstGeom prst="rect">
            <a:avLst/>
          </a:prstGeom>
        </p:spPr>
      </p:pic>
      <p:pic>
        <p:nvPicPr>
          <p:cNvPr id="8" name="Image 7">
            <a:extLst>
              <a:ext uri="{FF2B5EF4-FFF2-40B4-BE49-F238E27FC236}">
                <a16:creationId xmlns:a16="http://schemas.microsoft.com/office/drawing/2014/main" id="{C8D091F1-F4B0-1FD2-D3BC-9920CD232D95}"/>
              </a:ext>
            </a:extLst>
          </p:cNvPr>
          <p:cNvPicPr>
            <a:picLocks noChangeAspect="1"/>
          </p:cNvPicPr>
          <p:nvPr/>
        </p:nvPicPr>
        <p:blipFill>
          <a:blip r:embed="rId5"/>
          <a:stretch>
            <a:fillRect/>
          </a:stretch>
        </p:blipFill>
        <p:spPr>
          <a:xfrm>
            <a:off x="9801447" y="5960961"/>
            <a:ext cx="2390553" cy="897035"/>
          </a:xfrm>
          <a:prstGeom prst="rect">
            <a:avLst/>
          </a:prstGeom>
        </p:spPr>
      </p:pic>
      <p:sp>
        <p:nvSpPr>
          <p:cNvPr id="3" name="Organigramme : Connecteur 2">
            <a:extLst>
              <a:ext uri="{FF2B5EF4-FFF2-40B4-BE49-F238E27FC236}">
                <a16:creationId xmlns:a16="http://schemas.microsoft.com/office/drawing/2014/main" id="{558A6693-54AB-F3C6-A6DC-4576470DEFF0}"/>
              </a:ext>
            </a:extLst>
          </p:cNvPr>
          <p:cNvSpPr/>
          <p:nvPr/>
        </p:nvSpPr>
        <p:spPr>
          <a:xfrm>
            <a:off x="378995" y="5833641"/>
            <a:ext cx="628001" cy="61603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15</a:t>
            </a:r>
          </a:p>
        </p:txBody>
      </p:sp>
      <p:sp>
        <p:nvSpPr>
          <p:cNvPr id="13" name="ZoneTexte 12">
            <a:extLst>
              <a:ext uri="{FF2B5EF4-FFF2-40B4-BE49-F238E27FC236}">
                <a16:creationId xmlns:a16="http://schemas.microsoft.com/office/drawing/2014/main" id="{C29B5B07-B76E-5212-B840-04100FDB0501}"/>
              </a:ext>
            </a:extLst>
          </p:cNvPr>
          <p:cNvSpPr txBox="1"/>
          <p:nvPr/>
        </p:nvSpPr>
        <p:spPr>
          <a:xfrm>
            <a:off x="3020992" y="4984431"/>
            <a:ext cx="8332808" cy="923330"/>
          </a:xfrm>
          <a:prstGeom prst="rect">
            <a:avLst/>
          </a:prstGeom>
          <a:noFill/>
          <a:ln w="57150">
            <a:solidFill>
              <a:srgbClr val="C00000"/>
            </a:solidFill>
          </a:ln>
        </p:spPr>
        <p:txBody>
          <a:bodyPr wrap="square" rtlCol="0">
            <a:spAutoFit/>
          </a:bodyPr>
          <a:lstStyle/>
          <a:p>
            <a:r>
              <a:rPr lang="fr-FR" dirty="0"/>
              <a:t>  </a:t>
            </a:r>
            <a:r>
              <a:rPr lang="fr-FR" dirty="0">
                <a:solidFill>
                  <a:srgbClr val="C00000"/>
                </a:solidFill>
              </a:rPr>
              <a:t>Les joueurs qui souhaitent faire la deuxième partie du niveau débutant, du jeu d’aide  mémoire FESTIPLUME, sont priés de s’inscrire pour à la prochaine session  </a:t>
            </a:r>
            <a:r>
              <a:rPr lang="fr-FR" dirty="0">
                <a:solidFill>
                  <a:srgbClr val="00B050"/>
                </a:solidFill>
              </a:rPr>
              <a:t>Débutant 2, </a:t>
            </a:r>
            <a:r>
              <a:rPr lang="fr-FR" dirty="0">
                <a:solidFill>
                  <a:srgbClr val="C00000"/>
                </a:solidFill>
              </a:rPr>
              <a:t>  à l’accueil de leur organisme. </a:t>
            </a:r>
            <a:endParaRPr lang="fr-FR" dirty="0">
              <a:solidFill>
                <a:schemeClr val="accent6">
                  <a:lumMod val="75000"/>
                </a:schemeClr>
              </a:solidFill>
            </a:endParaRPr>
          </a:p>
        </p:txBody>
      </p:sp>
      <p:pic>
        <p:nvPicPr>
          <p:cNvPr id="14" name="Image 13">
            <a:extLst>
              <a:ext uri="{FF2B5EF4-FFF2-40B4-BE49-F238E27FC236}">
                <a16:creationId xmlns:a16="http://schemas.microsoft.com/office/drawing/2014/main" id="{F1B4F35D-FA24-1606-FA10-F3061E975C14}"/>
              </a:ext>
            </a:extLst>
          </p:cNvPr>
          <p:cNvPicPr>
            <a:picLocks noChangeAspect="1"/>
          </p:cNvPicPr>
          <p:nvPr/>
        </p:nvPicPr>
        <p:blipFill>
          <a:blip r:embed="rId6"/>
          <a:stretch>
            <a:fillRect/>
          </a:stretch>
        </p:blipFill>
        <p:spPr>
          <a:xfrm>
            <a:off x="914400" y="4370875"/>
            <a:ext cx="1566808" cy="1694835"/>
          </a:xfrm>
          <a:prstGeom prst="rect">
            <a:avLst/>
          </a:prstGeom>
        </p:spPr>
      </p:pic>
    </p:spTree>
    <p:extLst>
      <p:ext uri="{BB962C8B-B14F-4D97-AF65-F5344CB8AC3E}">
        <p14:creationId xmlns:p14="http://schemas.microsoft.com/office/powerpoint/2010/main" val="583264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960225F-DDF7-38EB-4F29-2822BB6FB52B}"/>
              </a:ext>
            </a:extLst>
          </p:cNvPr>
          <p:cNvPicPr>
            <a:picLocks noChangeAspect="1"/>
          </p:cNvPicPr>
          <p:nvPr/>
        </p:nvPicPr>
        <p:blipFill>
          <a:blip r:embed="rId2"/>
          <a:stretch>
            <a:fillRect/>
          </a:stretch>
        </p:blipFill>
        <p:spPr>
          <a:xfrm>
            <a:off x="1" y="1"/>
            <a:ext cx="12192000" cy="6857999"/>
          </a:xfrm>
          <a:prstGeom prst="rect">
            <a:avLst/>
          </a:prstGeom>
          <a:solidFill>
            <a:schemeClr val="accent4">
              <a:lumMod val="60000"/>
              <a:lumOff val="40000"/>
            </a:schemeClr>
          </a:solidFill>
        </p:spPr>
      </p:pic>
      <p:sp>
        <p:nvSpPr>
          <p:cNvPr id="8" name="ZoneTexte 7">
            <a:extLst>
              <a:ext uri="{FF2B5EF4-FFF2-40B4-BE49-F238E27FC236}">
                <a16:creationId xmlns:a16="http://schemas.microsoft.com/office/drawing/2014/main" id="{1B561FDA-F65B-020D-B255-441C578CFD02}"/>
              </a:ext>
            </a:extLst>
          </p:cNvPr>
          <p:cNvSpPr txBox="1"/>
          <p:nvPr/>
        </p:nvSpPr>
        <p:spPr>
          <a:xfrm>
            <a:off x="925975" y="5741043"/>
            <a:ext cx="5170025" cy="1015663"/>
          </a:xfrm>
          <a:prstGeom prst="rect">
            <a:avLst/>
          </a:prstGeom>
          <a:noFill/>
        </p:spPr>
        <p:txBody>
          <a:bodyPr wrap="square" rtlCol="0">
            <a:spAutoFit/>
          </a:bodyPr>
          <a:lstStyle/>
          <a:p>
            <a:endParaRPr lang="fr-FR" dirty="0"/>
          </a:p>
          <a:p>
            <a:endParaRPr lang="fr-FR" dirty="0"/>
          </a:p>
          <a:p>
            <a:r>
              <a:rPr lang="fr-FR" dirty="0"/>
              <a:t>      </a:t>
            </a:r>
            <a:r>
              <a:rPr lang="fr-FR" sz="2400" dirty="0">
                <a:solidFill>
                  <a:srgbClr val="00B050"/>
                </a:solidFill>
                <a:latin typeface="Arial Narrow" panose="020B0606020202030204" pitchFamily="34" charset="0"/>
              </a:rPr>
              <a:t>DÉBUTANT  2</a:t>
            </a:r>
          </a:p>
        </p:txBody>
      </p:sp>
      <p:sp>
        <p:nvSpPr>
          <p:cNvPr id="3" name="Titre 1">
            <a:extLst>
              <a:ext uri="{FF2B5EF4-FFF2-40B4-BE49-F238E27FC236}">
                <a16:creationId xmlns:a16="http://schemas.microsoft.com/office/drawing/2014/main" id="{CD2447CC-4E77-64EA-B9DF-10046F6F487E}"/>
              </a:ext>
            </a:extLst>
          </p:cNvPr>
          <p:cNvSpPr>
            <a:spLocks noGrp="1"/>
          </p:cNvSpPr>
          <p:nvPr>
            <p:ph type="title"/>
          </p:nvPr>
        </p:nvSpPr>
        <p:spPr>
          <a:xfrm>
            <a:off x="0" y="3264061"/>
            <a:ext cx="7344698" cy="3593938"/>
          </a:xfrm>
          <a:solidFill>
            <a:srgbClr val="FFE697"/>
          </a:solidFill>
          <a:ln w="38100">
            <a:noFill/>
          </a:ln>
        </p:spPr>
        <p:txBody>
          <a:bodyPr>
            <a:normAutofit fontScale="90000"/>
          </a:bodyPr>
          <a:lstStyle/>
          <a:p>
            <a:r>
              <a:rPr lang="fr-FR" dirty="0"/>
              <a:t>  </a:t>
            </a:r>
            <a:br>
              <a:rPr lang="fr-FR" dirty="0"/>
            </a:br>
            <a:r>
              <a:rPr lang="fr-FR" dirty="0"/>
              <a:t>      </a:t>
            </a:r>
            <a:br>
              <a:rPr lang="fr-FR" dirty="0"/>
            </a:br>
            <a:r>
              <a:rPr lang="fr-FR" dirty="0"/>
              <a:t>          </a:t>
            </a:r>
            <a:r>
              <a:rPr lang="fr-FR" dirty="0">
                <a:latin typeface="Arial Narrow" panose="020B0606020202030204" pitchFamily="34" charset="0"/>
              </a:rPr>
              <a:t>A</a:t>
            </a:r>
            <a:r>
              <a:rPr lang="fr-FR" sz="4900" dirty="0">
                <a:latin typeface="Arial Narrow" panose="020B0606020202030204" pitchFamily="34" charset="0"/>
              </a:rPr>
              <a:t>ide-mémoire</a:t>
            </a:r>
            <a:br>
              <a:rPr lang="fr-FR" sz="4000" dirty="0">
                <a:latin typeface="Arial Narrow" panose="020B0606020202030204" pitchFamily="34" charset="0"/>
              </a:rPr>
            </a:br>
            <a:r>
              <a:rPr lang="fr-FR" sz="4000" dirty="0">
                <a:latin typeface="Arial Narrow" panose="020B0606020202030204" pitchFamily="34" charset="0"/>
              </a:rPr>
              <a:t>         </a:t>
            </a:r>
            <a:r>
              <a:rPr lang="fr-FR" sz="4900" dirty="0">
                <a:latin typeface="Arial Narrow" panose="020B0606020202030204" pitchFamily="34" charset="0"/>
              </a:rPr>
              <a:t>Aide à l’expression écrite</a:t>
            </a:r>
            <a:br>
              <a:rPr lang="fr-FR" sz="4900" dirty="0">
                <a:latin typeface="Arial Narrow" panose="020B0606020202030204" pitchFamily="34" charset="0"/>
              </a:rPr>
            </a:br>
            <a:br>
              <a:rPr lang="fr-FR" sz="4900" dirty="0">
                <a:latin typeface="Arial Narrow" panose="020B0606020202030204" pitchFamily="34" charset="0"/>
              </a:rPr>
            </a:br>
            <a:r>
              <a:rPr lang="fr-FR" sz="4900" dirty="0">
                <a:latin typeface="Arial Narrow" panose="020B0606020202030204" pitchFamily="34" charset="0"/>
              </a:rPr>
              <a:t>   </a:t>
            </a:r>
            <a:r>
              <a:rPr lang="fr-FR" sz="3100" b="1" dirty="0">
                <a:solidFill>
                  <a:srgbClr val="00B050"/>
                </a:solidFill>
                <a:latin typeface="Arial Narrow" panose="020B0606020202030204" pitchFamily="34" charset="0"/>
              </a:rPr>
              <a:t>DÉBUTANT 2</a:t>
            </a:r>
            <a:br>
              <a:rPr lang="fr-FR" sz="3100" b="1" dirty="0">
                <a:solidFill>
                  <a:srgbClr val="00B050"/>
                </a:solidFill>
                <a:latin typeface="Arial Narrow" panose="020B0606020202030204" pitchFamily="34" charset="0"/>
              </a:rPr>
            </a:br>
            <a:br>
              <a:rPr lang="fr-FR" sz="2000" dirty="0">
                <a:solidFill>
                  <a:srgbClr val="00B050"/>
                </a:solidFill>
                <a:latin typeface="Arial Narrow" panose="020B0606020202030204" pitchFamily="34" charset="0"/>
              </a:rPr>
            </a:br>
            <a:endParaRPr lang="fr-FR" sz="2000"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4129290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99A17A-2141-0C1B-8ABC-4ABEF204B1F3}"/>
              </a:ext>
            </a:extLst>
          </p:cNvPr>
          <p:cNvSpPr>
            <a:spLocks noGrp="1"/>
          </p:cNvSpPr>
          <p:nvPr>
            <p:ph type="title"/>
          </p:nvPr>
        </p:nvSpPr>
        <p:spPr/>
        <p:txBody>
          <a:bodyPr>
            <a:normAutofit/>
          </a:bodyPr>
          <a:lstStyle/>
          <a:p>
            <a:r>
              <a:rPr lang="fr-FR" dirty="0">
                <a:latin typeface="Arial Narrow" panose="020B0606020202030204" pitchFamily="34" charset="0"/>
              </a:rPr>
              <a:t>             En route pour la 5</a:t>
            </a:r>
            <a:r>
              <a:rPr lang="fr-FR" baseline="30000" dirty="0">
                <a:latin typeface="Arial Narrow" panose="020B0606020202030204" pitchFamily="34" charset="0"/>
              </a:rPr>
              <a:t>ème</a:t>
            </a:r>
            <a:r>
              <a:rPr lang="fr-FR" dirty="0">
                <a:latin typeface="Arial Narrow" panose="020B0606020202030204" pitchFamily="34" charset="0"/>
              </a:rPr>
              <a:t> étape</a:t>
            </a:r>
          </a:p>
        </p:txBody>
      </p:sp>
      <p:sp>
        <p:nvSpPr>
          <p:cNvPr id="3" name="Espace réservé du texte 2">
            <a:extLst>
              <a:ext uri="{FF2B5EF4-FFF2-40B4-BE49-F238E27FC236}">
                <a16:creationId xmlns:a16="http://schemas.microsoft.com/office/drawing/2014/main" id="{A1BCDDA5-D007-1937-38A7-29249C108E59}"/>
              </a:ext>
            </a:extLst>
          </p:cNvPr>
          <p:cNvSpPr>
            <a:spLocks noGrp="1"/>
          </p:cNvSpPr>
          <p:nvPr>
            <p:ph type="body" idx="1"/>
          </p:nvPr>
        </p:nvSpPr>
        <p:spPr>
          <a:xfrm>
            <a:off x="839789" y="1562582"/>
            <a:ext cx="3940555" cy="1076445"/>
          </a:xfrm>
        </p:spPr>
        <p:txBody>
          <a:bodyPr>
            <a:normAutofit fontScale="92500" lnSpcReduction="20000"/>
          </a:bodyPr>
          <a:lstStyle/>
          <a:p>
            <a:r>
              <a:rPr lang="fr-FR" dirty="0"/>
              <a:t>Papy et Mamie sont prêts à rentrer chez eux et à reprendre  leur vie quotidienne.  </a:t>
            </a:r>
          </a:p>
        </p:txBody>
      </p:sp>
      <p:pic>
        <p:nvPicPr>
          <p:cNvPr id="8" name="Espace réservé du contenu 7" descr="Une image contenant personne, habits, arbre, plein air&#10;&#10;Le contenu généré par l’IA peut être incorrect.">
            <a:extLst>
              <a:ext uri="{FF2B5EF4-FFF2-40B4-BE49-F238E27FC236}">
                <a16:creationId xmlns:a16="http://schemas.microsoft.com/office/drawing/2014/main" id="{96CC1C2D-6FD6-C287-C988-4B23A46D6DF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23657" y="2814513"/>
            <a:ext cx="3225623" cy="3152792"/>
          </a:xfrm>
        </p:spPr>
      </p:pic>
      <p:sp>
        <p:nvSpPr>
          <p:cNvPr id="5" name="Espace réservé du texte 4">
            <a:extLst>
              <a:ext uri="{FF2B5EF4-FFF2-40B4-BE49-F238E27FC236}">
                <a16:creationId xmlns:a16="http://schemas.microsoft.com/office/drawing/2014/main" id="{EADC9B7E-65ED-EE9C-11B7-E96BE3F5034F}"/>
              </a:ext>
            </a:extLst>
          </p:cNvPr>
          <p:cNvSpPr>
            <a:spLocks noGrp="1"/>
          </p:cNvSpPr>
          <p:nvPr>
            <p:ph type="body" sz="quarter" idx="3"/>
          </p:nvPr>
        </p:nvSpPr>
        <p:spPr/>
        <p:txBody>
          <a:bodyPr>
            <a:normAutofit fontScale="92500" lnSpcReduction="20000"/>
          </a:bodyPr>
          <a:lstStyle/>
          <a:p>
            <a:r>
              <a:rPr lang="fr-FR" dirty="0"/>
              <a:t>En cette belle journée qui commence, la petite famille se remet en route.  </a:t>
            </a:r>
          </a:p>
        </p:txBody>
      </p:sp>
      <p:pic>
        <p:nvPicPr>
          <p:cNvPr id="14" name="Image 13" descr="Une image contenant plein air, arbre, personne, herbe&#10;&#10;Le contenu généré par l’IA peut être incorrect.">
            <a:extLst>
              <a:ext uri="{FF2B5EF4-FFF2-40B4-BE49-F238E27FC236}">
                <a16:creationId xmlns:a16="http://schemas.microsoft.com/office/drawing/2014/main" id="{6EE72FD6-AC7C-EE3E-971C-930907B56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814513"/>
            <a:ext cx="5136410" cy="3236254"/>
          </a:xfrm>
          <a:prstGeom prst="rect">
            <a:avLst/>
          </a:prstGeom>
        </p:spPr>
      </p:pic>
      <p:sp>
        <p:nvSpPr>
          <p:cNvPr id="4" name="Organigramme : Connecteur 3">
            <a:extLst>
              <a:ext uri="{FF2B5EF4-FFF2-40B4-BE49-F238E27FC236}">
                <a16:creationId xmlns:a16="http://schemas.microsoft.com/office/drawing/2014/main" id="{221611D6-1D83-E81A-7563-D64D6F9B22BD}"/>
              </a:ext>
            </a:extLst>
          </p:cNvPr>
          <p:cNvSpPr/>
          <p:nvPr/>
        </p:nvSpPr>
        <p:spPr>
          <a:xfrm>
            <a:off x="428976" y="5967305"/>
            <a:ext cx="654757" cy="53509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17</a:t>
            </a:r>
          </a:p>
        </p:txBody>
      </p:sp>
    </p:spTree>
    <p:extLst>
      <p:ext uri="{BB962C8B-B14F-4D97-AF65-F5344CB8AC3E}">
        <p14:creationId xmlns:p14="http://schemas.microsoft.com/office/powerpoint/2010/main" val="3868559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FB4F10-F031-CD28-79F8-913AF580AA0B}"/>
              </a:ext>
            </a:extLst>
          </p:cNvPr>
          <p:cNvSpPr>
            <a:spLocks noGrp="1"/>
          </p:cNvSpPr>
          <p:nvPr>
            <p:ph type="title"/>
          </p:nvPr>
        </p:nvSpPr>
        <p:spPr>
          <a:xfrm>
            <a:off x="677743" y="551013"/>
            <a:ext cx="10190885" cy="455355"/>
          </a:xfrm>
        </p:spPr>
        <p:txBody>
          <a:bodyPr>
            <a:normAutofit fontScale="90000"/>
          </a:bodyPr>
          <a:lstStyle/>
          <a:p>
            <a:r>
              <a:rPr lang="fr-FR" dirty="0"/>
              <a:t> </a:t>
            </a:r>
          </a:p>
        </p:txBody>
      </p:sp>
      <p:sp>
        <p:nvSpPr>
          <p:cNvPr id="3" name="Espace réservé du texte 2">
            <a:extLst>
              <a:ext uri="{FF2B5EF4-FFF2-40B4-BE49-F238E27FC236}">
                <a16:creationId xmlns:a16="http://schemas.microsoft.com/office/drawing/2014/main" id="{3232932F-6C00-54EF-66C5-4B8CBCFA9C47}"/>
              </a:ext>
            </a:extLst>
          </p:cNvPr>
          <p:cNvSpPr>
            <a:spLocks noGrp="1"/>
          </p:cNvSpPr>
          <p:nvPr>
            <p:ph type="body" idx="1"/>
          </p:nvPr>
        </p:nvSpPr>
        <p:spPr>
          <a:xfrm>
            <a:off x="839788" y="1006368"/>
            <a:ext cx="5425841" cy="5625925"/>
          </a:xfrm>
        </p:spPr>
        <p:txBody>
          <a:bodyPr>
            <a:normAutofit/>
          </a:bodyPr>
          <a:lstStyle/>
          <a:p>
            <a:r>
              <a:rPr lang="fr-FR" sz="2000" dirty="0">
                <a:latin typeface="Arial Narrow" panose="020B0606020202030204" pitchFamily="34" charset="0"/>
              </a:rPr>
              <a:t> </a:t>
            </a:r>
          </a:p>
          <a:p>
            <a:endParaRPr lang="fr-FR" dirty="0"/>
          </a:p>
        </p:txBody>
      </p:sp>
      <p:sp>
        <p:nvSpPr>
          <p:cNvPr id="4" name="Espace réservé du contenu 3">
            <a:extLst>
              <a:ext uri="{FF2B5EF4-FFF2-40B4-BE49-F238E27FC236}">
                <a16:creationId xmlns:a16="http://schemas.microsoft.com/office/drawing/2014/main" id="{3152AEEF-59B4-CA6E-C288-BBD62357A9F8}"/>
              </a:ext>
            </a:extLst>
          </p:cNvPr>
          <p:cNvSpPr>
            <a:spLocks noGrp="1"/>
          </p:cNvSpPr>
          <p:nvPr>
            <p:ph sz="half" idx="2"/>
          </p:nvPr>
        </p:nvSpPr>
        <p:spPr>
          <a:xfrm>
            <a:off x="814386" y="1006368"/>
            <a:ext cx="5688121" cy="4845264"/>
          </a:xfrm>
        </p:spPr>
        <p:txBody>
          <a:bodyPr>
            <a:normAutofit fontScale="62500" lnSpcReduction="20000"/>
          </a:bodyPr>
          <a:lstStyle/>
          <a:p>
            <a:pPr>
              <a:buFont typeface="Arial" panose="020B0604020202020204" pitchFamily="34" charset="0"/>
              <a:buChar char="•"/>
            </a:pPr>
            <a:r>
              <a:rPr lang="fr-FR" b="1" dirty="0"/>
              <a:t>1) L’Environnement :</a:t>
            </a:r>
            <a:r>
              <a:rPr lang="fr-FR" dirty="0"/>
              <a:t> tout ce qui vous entoure.</a:t>
            </a:r>
          </a:p>
          <a:p>
            <a:pPr>
              <a:buFont typeface="Arial" panose="020B0604020202020204" pitchFamily="34" charset="0"/>
              <a:buChar char="•"/>
            </a:pPr>
            <a:endParaRPr lang="fr-FR" dirty="0"/>
          </a:p>
          <a:p>
            <a:pPr>
              <a:buFont typeface="Arial" panose="020B0604020202020204" pitchFamily="34" charset="0"/>
              <a:buChar char="•"/>
            </a:pPr>
            <a:endParaRPr lang="fr-FR" b="1" dirty="0"/>
          </a:p>
          <a:p>
            <a:pPr>
              <a:buFont typeface="Arial" panose="020B0604020202020204" pitchFamily="34" charset="0"/>
              <a:buChar char="•"/>
            </a:pPr>
            <a:r>
              <a:rPr lang="fr-FR" b="1" dirty="0"/>
              <a:t>2) La Proximité :</a:t>
            </a:r>
            <a:r>
              <a:rPr lang="fr-FR" dirty="0"/>
              <a:t> ce qui se trouve à  côté de vous.</a:t>
            </a:r>
          </a:p>
          <a:p>
            <a:pPr>
              <a:buFont typeface="Arial" panose="020B0604020202020204" pitchFamily="34" charset="0"/>
              <a:buChar char="•"/>
            </a:pPr>
            <a:endParaRPr lang="fr-FR" b="1" dirty="0"/>
          </a:p>
          <a:p>
            <a:pPr>
              <a:buFont typeface="Arial" panose="020B0604020202020204" pitchFamily="34" charset="0"/>
              <a:buChar char="•"/>
            </a:pPr>
            <a:endParaRPr lang="fr-FR" b="1" dirty="0"/>
          </a:p>
          <a:p>
            <a:pPr>
              <a:buFont typeface="Arial" panose="020B0604020202020204" pitchFamily="34" charset="0"/>
              <a:buChar char="•"/>
            </a:pPr>
            <a:endParaRPr lang="fr-FR" b="1" dirty="0"/>
          </a:p>
          <a:p>
            <a:pPr>
              <a:buFont typeface="Arial" panose="020B0604020202020204" pitchFamily="34" charset="0"/>
              <a:buChar char="•"/>
            </a:pPr>
            <a:r>
              <a:rPr lang="fr-FR" b="1" dirty="0"/>
              <a:t>3) Les Régions administratives de la France</a:t>
            </a:r>
            <a:r>
              <a:rPr lang="fr-FR" dirty="0"/>
              <a:t> ou les </a:t>
            </a:r>
            <a:r>
              <a:rPr lang="fr-FR" b="1" dirty="0"/>
              <a:t>Provinces</a:t>
            </a:r>
            <a:endParaRPr lang="fr-FR" dirty="0"/>
          </a:p>
          <a:p>
            <a:pPr>
              <a:buFont typeface="Arial" panose="020B0604020202020204" pitchFamily="34" charset="0"/>
              <a:buChar char="•"/>
            </a:pPr>
            <a:endParaRPr lang="fr-FR" b="1" dirty="0"/>
          </a:p>
          <a:p>
            <a:pPr>
              <a:buFont typeface="Arial" panose="020B0604020202020204" pitchFamily="34" charset="0"/>
              <a:buChar char="•"/>
            </a:pPr>
            <a:endParaRPr lang="fr-FR" b="1" dirty="0"/>
          </a:p>
          <a:p>
            <a:pPr>
              <a:buFont typeface="Arial" panose="020B0604020202020204" pitchFamily="34" charset="0"/>
              <a:buChar char="•"/>
            </a:pPr>
            <a:endParaRPr lang="fr-FR" b="1" dirty="0"/>
          </a:p>
          <a:p>
            <a:pPr>
              <a:buFont typeface="Arial" panose="020B0604020202020204" pitchFamily="34" charset="0"/>
              <a:buChar char="•"/>
            </a:pPr>
            <a:r>
              <a:rPr lang="fr-FR" b="1" dirty="0"/>
              <a:t>4) Un Pays francophone</a:t>
            </a:r>
            <a:endParaRPr lang="fr-FR" dirty="0"/>
          </a:p>
          <a:p>
            <a:pPr>
              <a:buNone/>
            </a:pPr>
            <a:r>
              <a:rPr lang="fr-FR" dirty="0"/>
              <a:t>​</a:t>
            </a:r>
            <a:endParaRPr lang="fr-FR" sz="2400" dirty="0"/>
          </a:p>
        </p:txBody>
      </p:sp>
      <p:sp>
        <p:nvSpPr>
          <p:cNvPr id="6" name="Espace réservé du contenu 5">
            <a:extLst>
              <a:ext uri="{FF2B5EF4-FFF2-40B4-BE49-F238E27FC236}">
                <a16:creationId xmlns:a16="http://schemas.microsoft.com/office/drawing/2014/main" id="{7BE6AB6A-AF99-CECC-2CC9-F32DE43AF6A6}"/>
              </a:ext>
            </a:extLst>
          </p:cNvPr>
          <p:cNvSpPr>
            <a:spLocks noGrp="1"/>
          </p:cNvSpPr>
          <p:nvPr>
            <p:ph sz="quarter" idx="4"/>
          </p:nvPr>
        </p:nvSpPr>
        <p:spPr>
          <a:xfrm>
            <a:off x="6771189" y="243069"/>
            <a:ext cx="4606425" cy="5195830"/>
          </a:xfrm>
        </p:spPr>
        <p:txBody>
          <a:bodyPr>
            <a:normAutofit fontScale="62500" lnSpcReduction="20000"/>
          </a:bodyPr>
          <a:lstStyle/>
          <a:p>
            <a:pPr marL="0" indent="0">
              <a:buNone/>
            </a:pPr>
            <a:r>
              <a:rPr lang="fr-FR" sz="2400" dirty="0"/>
              <a:t> </a:t>
            </a:r>
          </a:p>
          <a:p>
            <a:endParaRPr lang="fr-FR" sz="2400" dirty="0"/>
          </a:p>
          <a:p>
            <a:endParaRPr lang="fr-FR" sz="2400" dirty="0"/>
          </a:p>
          <a:p>
            <a:r>
              <a:rPr lang="fr-FR" sz="2400" dirty="0"/>
              <a:t>1</a:t>
            </a:r>
          </a:p>
          <a:p>
            <a:pPr marL="0" indent="0">
              <a:buNone/>
            </a:pPr>
            <a:endParaRPr lang="fr-FR" sz="7200" dirty="0"/>
          </a:p>
          <a:p>
            <a:endParaRPr lang="fr-FR" sz="2400" dirty="0"/>
          </a:p>
          <a:p>
            <a:endParaRPr lang="fr-FR" sz="2400" dirty="0"/>
          </a:p>
          <a:p>
            <a:r>
              <a:rPr lang="fr-FR" sz="2400" dirty="0"/>
              <a:t>2</a:t>
            </a:r>
          </a:p>
          <a:p>
            <a:endParaRPr lang="fr-FR" sz="2400" dirty="0"/>
          </a:p>
          <a:p>
            <a:endParaRPr lang="fr-FR" sz="2400" dirty="0"/>
          </a:p>
          <a:p>
            <a:endParaRPr lang="fr-FR" sz="2400" dirty="0"/>
          </a:p>
          <a:p>
            <a:r>
              <a:rPr lang="fr-FR" sz="2400" dirty="0"/>
              <a:t>3</a:t>
            </a:r>
          </a:p>
          <a:p>
            <a:endParaRPr lang="fr-FR" sz="2400" dirty="0"/>
          </a:p>
          <a:p>
            <a:endParaRPr lang="fr-FR" sz="2400" dirty="0"/>
          </a:p>
          <a:p>
            <a:endParaRPr lang="fr-FR" sz="2400" dirty="0"/>
          </a:p>
          <a:p>
            <a:r>
              <a:rPr lang="fr-FR" sz="2400" dirty="0"/>
              <a:t>4</a:t>
            </a:r>
          </a:p>
          <a:p>
            <a:endParaRPr lang="fr-FR" sz="2400" dirty="0"/>
          </a:p>
          <a:p>
            <a:endParaRPr lang="fr-FR" sz="2400" dirty="0"/>
          </a:p>
          <a:p>
            <a:pPr marL="0" indent="0">
              <a:buNone/>
            </a:pPr>
            <a:endParaRPr lang="fr-FR" sz="2400" dirty="0"/>
          </a:p>
        </p:txBody>
      </p:sp>
      <p:pic>
        <p:nvPicPr>
          <p:cNvPr id="8" name="Image 7" descr="Une image contenant herbe, personne, balle, Pâques&#10;&#10;Le contenu généré par l’IA peut être incorrect.">
            <a:extLst>
              <a:ext uri="{FF2B5EF4-FFF2-40B4-BE49-F238E27FC236}">
                <a16:creationId xmlns:a16="http://schemas.microsoft.com/office/drawing/2014/main" id="{D04D4652-7F89-AE91-2D53-8949530BC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9690" y="600597"/>
            <a:ext cx="998837" cy="748146"/>
          </a:xfrm>
          <a:prstGeom prst="rect">
            <a:avLst/>
          </a:prstGeom>
        </p:spPr>
      </p:pic>
      <p:pic>
        <p:nvPicPr>
          <p:cNvPr id="10" name="Image 9" descr="Une image contenant texte, personne, habits, fleur&#10;&#10;Le contenu généré par l’IA peut être incorrect.">
            <a:extLst>
              <a:ext uri="{FF2B5EF4-FFF2-40B4-BE49-F238E27FC236}">
                <a16:creationId xmlns:a16="http://schemas.microsoft.com/office/drawing/2014/main" id="{9DD69166-2CBE-AB73-3C93-F43A08D39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435" y="633914"/>
            <a:ext cx="998837" cy="748146"/>
          </a:xfrm>
          <a:prstGeom prst="rect">
            <a:avLst/>
          </a:prstGeom>
        </p:spPr>
      </p:pic>
      <p:pic>
        <p:nvPicPr>
          <p:cNvPr id="12" name="Image 11" descr="Une image contenant personne, plein air, ongle, plante&#10;&#10;Le contenu généré par l’IA peut être incorrect.">
            <a:extLst>
              <a:ext uri="{FF2B5EF4-FFF2-40B4-BE49-F238E27FC236}">
                <a16:creationId xmlns:a16="http://schemas.microsoft.com/office/drawing/2014/main" id="{B38937B1-FCA8-C7F8-7701-6F146BAAA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277" y="620400"/>
            <a:ext cx="998837" cy="748146"/>
          </a:xfrm>
          <a:prstGeom prst="rect">
            <a:avLst/>
          </a:prstGeom>
        </p:spPr>
      </p:pic>
      <p:pic>
        <p:nvPicPr>
          <p:cNvPr id="14" name="Image 13" descr="Une image contenant mammifère, plein air, éléphant, arbre&#10;&#10;Le contenu généré par l’IA peut être incorrect.">
            <a:extLst>
              <a:ext uri="{FF2B5EF4-FFF2-40B4-BE49-F238E27FC236}">
                <a16:creationId xmlns:a16="http://schemas.microsoft.com/office/drawing/2014/main" id="{D39E4201-A7F6-2866-DA76-748B4DEE8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5015" y="633914"/>
            <a:ext cx="855024" cy="748146"/>
          </a:xfrm>
          <a:prstGeom prst="rect">
            <a:avLst/>
          </a:prstGeom>
        </p:spPr>
      </p:pic>
      <p:pic>
        <p:nvPicPr>
          <p:cNvPr id="16" name="Image 15" descr="Une image contenant clipart, conception&#10;&#10;Le contenu généré par l’IA peut être incorrect.">
            <a:extLst>
              <a:ext uri="{FF2B5EF4-FFF2-40B4-BE49-F238E27FC236}">
                <a16:creationId xmlns:a16="http://schemas.microsoft.com/office/drawing/2014/main" id="{DEBF01DA-A95E-205A-58BA-3CC0FA0756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9185" y="2070976"/>
            <a:ext cx="998838" cy="748146"/>
          </a:xfrm>
          <a:prstGeom prst="rect">
            <a:avLst/>
          </a:prstGeom>
        </p:spPr>
      </p:pic>
      <p:pic>
        <p:nvPicPr>
          <p:cNvPr id="18" name="Image 17" descr="Une image contenant plein air, habits, personne, ciel&#10;&#10;Le contenu généré par l’IA peut être incorrect.">
            <a:extLst>
              <a:ext uri="{FF2B5EF4-FFF2-40B4-BE49-F238E27FC236}">
                <a16:creationId xmlns:a16="http://schemas.microsoft.com/office/drawing/2014/main" id="{3A5BF909-50E3-5A22-7DA7-58DBCE3643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2070" y="2147932"/>
            <a:ext cx="998837" cy="630011"/>
          </a:xfrm>
          <a:prstGeom prst="rect">
            <a:avLst/>
          </a:prstGeom>
        </p:spPr>
      </p:pic>
      <p:pic>
        <p:nvPicPr>
          <p:cNvPr id="20" name="Image 19" descr="Une image contenant plein air, ciel, Véhicule terrestre, tram&#10;&#10;Le contenu généré par l’IA peut être incorrect.">
            <a:extLst>
              <a:ext uri="{FF2B5EF4-FFF2-40B4-BE49-F238E27FC236}">
                <a16:creationId xmlns:a16="http://schemas.microsoft.com/office/drawing/2014/main" id="{95462B10-88E6-7358-5C2B-59207990F7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54954" y="2179939"/>
            <a:ext cx="998838" cy="611518"/>
          </a:xfrm>
          <a:prstGeom prst="rect">
            <a:avLst/>
          </a:prstGeom>
        </p:spPr>
      </p:pic>
      <p:pic>
        <p:nvPicPr>
          <p:cNvPr id="22" name="Image 21" descr="Une image contenant texte, carte, atlas&#10;&#10;Le contenu généré par l’IA peut être incorrect.">
            <a:extLst>
              <a:ext uri="{FF2B5EF4-FFF2-40B4-BE49-F238E27FC236}">
                <a16:creationId xmlns:a16="http://schemas.microsoft.com/office/drawing/2014/main" id="{08E77957-C6C4-51BE-2631-27AAF48453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20668" y="3169720"/>
            <a:ext cx="1146991" cy="945700"/>
          </a:xfrm>
          <a:prstGeom prst="rect">
            <a:avLst/>
          </a:prstGeom>
        </p:spPr>
      </p:pic>
      <p:pic>
        <p:nvPicPr>
          <p:cNvPr id="24" name="Image 23" descr="Une image contenant texte, carte, atlas&#10;&#10;Le contenu généré par l’IA peut être incorrect.">
            <a:extLst>
              <a:ext uri="{FF2B5EF4-FFF2-40B4-BE49-F238E27FC236}">
                <a16:creationId xmlns:a16="http://schemas.microsoft.com/office/drawing/2014/main" id="{BF0FB732-FDF4-C5A6-A527-9000015CC2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65123" y="3153635"/>
            <a:ext cx="1146991" cy="954948"/>
          </a:xfrm>
          <a:prstGeom prst="rect">
            <a:avLst/>
          </a:prstGeom>
        </p:spPr>
      </p:pic>
      <p:pic>
        <p:nvPicPr>
          <p:cNvPr id="26" name="Image 25" descr="Une image contenant texte, carte, tissu&#10;&#10;Le contenu généré par l’IA peut être incorrect.">
            <a:extLst>
              <a:ext uri="{FF2B5EF4-FFF2-40B4-BE49-F238E27FC236}">
                <a16:creationId xmlns:a16="http://schemas.microsoft.com/office/drawing/2014/main" id="{C76CAF55-3E84-2258-951B-43EC3F154C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0668" y="4644829"/>
            <a:ext cx="2220685" cy="1102014"/>
          </a:xfrm>
          <a:prstGeom prst="rect">
            <a:avLst/>
          </a:prstGeom>
        </p:spPr>
      </p:pic>
      <p:sp>
        <p:nvSpPr>
          <p:cNvPr id="5" name="Titre 1">
            <a:extLst>
              <a:ext uri="{FF2B5EF4-FFF2-40B4-BE49-F238E27FC236}">
                <a16:creationId xmlns:a16="http://schemas.microsoft.com/office/drawing/2014/main" id="{BC816E5A-A1EA-BE76-E04E-2FEEC12ACCAB}"/>
              </a:ext>
            </a:extLst>
          </p:cNvPr>
          <p:cNvSpPr txBox="1">
            <a:spLocks/>
          </p:cNvSpPr>
          <p:nvPr/>
        </p:nvSpPr>
        <p:spPr>
          <a:xfrm>
            <a:off x="839788" y="365125"/>
            <a:ext cx="4808658" cy="64124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Arial Narrow" panose="020B0606020202030204" pitchFamily="34" charset="0"/>
              </a:rPr>
              <a:t>Les randonneurs se préparent au prochain contrôle.</a:t>
            </a:r>
            <a:br>
              <a:rPr lang="fr-FR" sz="2800" dirty="0">
                <a:latin typeface="Arial Narrow" panose="020B0606020202030204" pitchFamily="34" charset="0"/>
              </a:rPr>
            </a:br>
            <a:r>
              <a:rPr lang="fr-FR" sz="2800" dirty="0">
                <a:latin typeface="Arial Narrow" panose="020B0606020202030204" pitchFamily="34" charset="0"/>
              </a:rPr>
              <a:t> </a:t>
            </a:r>
            <a:br>
              <a:rPr lang="fr-FR" sz="2800" dirty="0">
                <a:latin typeface="Arial Narrow" panose="020B0606020202030204" pitchFamily="34" charset="0"/>
              </a:rPr>
            </a:br>
            <a:endParaRPr lang="fr-FR" sz="2800" dirty="0">
              <a:latin typeface="Arial Narrow" panose="020B0606020202030204" pitchFamily="34" charset="0"/>
            </a:endParaRPr>
          </a:p>
        </p:txBody>
      </p:sp>
      <p:sp>
        <p:nvSpPr>
          <p:cNvPr id="7" name="Organigramme : Connecteur 6">
            <a:extLst>
              <a:ext uri="{FF2B5EF4-FFF2-40B4-BE49-F238E27FC236}">
                <a16:creationId xmlns:a16="http://schemas.microsoft.com/office/drawing/2014/main" id="{7EB58558-65E3-8D20-2EE0-0F8FD1236A35}"/>
              </a:ext>
            </a:extLst>
          </p:cNvPr>
          <p:cNvSpPr/>
          <p:nvPr/>
        </p:nvSpPr>
        <p:spPr>
          <a:xfrm>
            <a:off x="334227" y="6080165"/>
            <a:ext cx="638045" cy="55212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18</a:t>
            </a:r>
          </a:p>
        </p:txBody>
      </p:sp>
    </p:spTree>
    <p:extLst>
      <p:ext uri="{BB962C8B-B14F-4D97-AF65-F5344CB8AC3E}">
        <p14:creationId xmlns:p14="http://schemas.microsoft.com/office/powerpoint/2010/main" val="3693641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D1997AA-23A6-0FEB-AF99-93DC06F18BD9}"/>
              </a:ext>
            </a:extLst>
          </p:cNvPr>
          <p:cNvSpPr>
            <a:spLocks noGrp="1"/>
          </p:cNvSpPr>
          <p:nvPr>
            <p:ph type="body" idx="1"/>
          </p:nvPr>
        </p:nvSpPr>
        <p:spPr/>
        <p:txBody>
          <a:bodyPr/>
          <a:lstStyle/>
          <a:p>
            <a:endParaRPr lang="fr-FR"/>
          </a:p>
        </p:txBody>
      </p:sp>
      <p:pic>
        <p:nvPicPr>
          <p:cNvPr id="7" name="Image 6">
            <a:extLst>
              <a:ext uri="{FF2B5EF4-FFF2-40B4-BE49-F238E27FC236}">
                <a16:creationId xmlns:a16="http://schemas.microsoft.com/office/drawing/2014/main" id="{4120C944-4F03-F081-6028-882E2DCAEF80}"/>
              </a:ext>
            </a:extLst>
          </p:cNvPr>
          <p:cNvPicPr>
            <a:picLocks noChangeAspect="1"/>
          </p:cNvPicPr>
          <p:nvPr/>
        </p:nvPicPr>
        <p:blipFill>
          <a:blip r:embed="rId2"/>
          <a:stretch>
            <a:fillRect/>
          </a:stretch>
        </p:blipFill>
        <p:spPr>
          <a:xfrm>
            <a:off x="762001" y="668337"/>
            <a:ext cx="10515600" cy="5422019"/>
          </a:xfrm>
          <a:prstGeom prst="rect">
            <a:avLst/>
          </a:prstGeom>
        </p:spPr>
      </p:pic>
      <p:pic>
        <p:nvPicPr>
          <p:cNvPr id="8" name="Image 7">
            <a:extLst>
              <a:ext uri="{FF2B5EF4-FFF2-40B4-BE49-F238E27FC236}">
                <a16:creationId xmlns:a16="http://schemas.microsoft.com/office/drawing/2014/main" id="{D74B69C0-6C4F-E20B-821D-0682104B77B4}"/>
              </a:ext>
            </a:extLst>
          </p:cNvPr>
          <p:cNvPicPr>
            <a:picLocks noChangeAspect="1"/>
          </p:cNvPicPr>
          <p:nvPr/>
        </p:nvPicPr>
        <p:blipFill>
          <a:blip r:embed="rId3"/>
          <a:stretch>
            <a:fillRect/>
          </a:stretch>
        </p:blipFill>
        <p:spPr>
          <a:xfrm>
            <a:off x="5870222" y="902052"/>
            <a:ext cx="4651022" cy="4415015"/>
          </a:xfrm>
          <a:prstGeom prst="rect">
            <a:avLst/>
          </a:prstGeom>
        </p:spPr>
      </p:pic>
    </p:spTree>
    <p:extLst>
      <p:ext uri="{BB962C8B-B14F-4D97-AF65-F5344CB8AC3E}">
        <p14:creationId xmlns:p14="http://schemas.microsoft.com/office/powerpoint/2010/main" val="3190491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69041C-EE2A-8459-BCD3-C330F03BE219}"/>
              </a:ext>
            </a:extLst>
          </p:cNvPr>
          <p:cNvSpPr>
            <a:spLocks noGrp="1"/>
          </p:cNvSpPr>
          <p:nvPr>
            <p:ph type="title"/>
          </p:nvPr>
        </p:nvSpPr>
        <p:spPr>
          <a:xfrm>
            <a:off x="839788" y="266700"/>
            <a:ext cx="10515600" cy="2514599"/>
          </a:xfrm>
        </p:spPr>
        <p:txBody>
          <a:bodyPr>
            <a:normAutofit/>
          </a:bodyPr>
          <a:lstStyle/>
          <a:p>
            <a:r>
              <a:rPr lang="fr-FR" sz="2800" dirty="0"/>
              <a:t>Au tirage,  ce sera l’une des quatre</a:t>
            </a:r>
            <a:br>
              <a:rPr lang="fr-FR" sz="2800" dirty="0"/>
            </a:br>
            <a:r>
              <a:rPr lang="fr-FR" sz="2800" dirty="0"/>
              <a:t>propositions ci-dessus, pour agrémenter</a:t>
            </a:r>
            <a:br>
              <a:rPr lang="fr-FR" sz="2800" dirty="0"/>
            </a:br>
            <a:r>
              <a:rPr lang="fr-FR" sz="2800" dirty="0"/>
              <a:t> et donner du sens à votre texte</a:t>
            </a:r>
            <a:br>
              <a:rPr lang="fr-FR" sz="2800" dirty="0"/>
            </a:br>
            <a:endParaRPr lang="fr-FR" sz="2800" dirty="0"/>
          </a:p>
        </p:txBody>
      </p:sp>
      <p:sp>
        <p:nvSpPr>
          <p:cNvPr id="4" name="Espace réservé du contenu 3">
            <a:extLst>
              <a:ext uri="{FF2B5EF4-FFF2-40B4-BE49-F238E27FC236}">
                <a16:creationId xmlns:a16="http://schemas.microsoft.com/office/drawing/2014/main" id="{2BF29F2B-5E81-F380-7A6E-909CD59D2E68}"/>
              </a:ext>
            </a:extLst>
          </p:cNvPr>
          <p:cNvSpPr>
            <a:spLocks noGrp="1"/>
          </p:cNvSpPr>
          <p:nvPr>
            <p:ph sz="half" idx="2"/>
          </p:nvPr>
        </p:nvSpPr>
        <p:spPr>
          <a:xfrm>
            <a:off x="839788" y="2325511"/>
            <a:ext cx="5640034" cy="3864152"/>
          </a:xfrm>
        </p:spPr>
        <p:txBody>
          <a:bodyPr>
            <a:normAutofit lnSpcReduction="10000"/>
          </a:bodyPr>
          <a:lstStyle/>
          <a:p>
            <a:r>
              <a:rPr lang="fr-FR" dirty="0"/>
              <a:t> Le 5ème mot à noter et à mettre dans le sac est:</a:t>
            </a:r>
          </a:p>
          <a:p>
            <a:endParaRPr lang="fr-FR" dirty="0"/>
          </a:p>
          <a:p>
            <a:endParaRPr lang="fr-FR" dirty="0"/>
          </a:p>
          <a:p>
            <a:endParaRPr lang="fr-FR" dirty="0"/>
          </a:p>
          <a:p>
            <a:endParaRPr lang="fr-FR" dirty="0"/>
          </a:p>
          <a:p>
            <a:pPr marL="0" indent="0">
              <a:buNone/>
            </a:pPr>
            <a:r>
              <a:rPr lang="fr-FR" dirty="0"/>
              <a:t>   mot qui représente  ce qui vous</a:t>
            </a:r>
          </a:p>
          <a:p>
            <a:pPr marL="0" indent="0">
              <a:buNone/>
            </a:pPr>
            <a:r>
              <a:rPr lang="fr-FR" dirty="0"/>
              <a:t>   entoure</a:t>
            </a:r>
          </a:p>
        </p:txBody>
      </p:sp>
      <p:sp>
        <p:nvSpPr>
          <p:cNvPr id="5" name="Rectangle : coins arrondis 4">
            <a:extLst>
              <a:ext uri="{FF2B5EF4-FFF2-40B4-BE49-F238E27FC236}">
                <a16:creationId xmlns:a16="http://schemas.microsoft.com/office/drawing/2014/main" id="{1185C2A6-3FD5-0B0F-DC39-369CD54C743E}"/>
              </a:ext>
            </a:extLst>
          </p:cNvPr>
          <p:cNvSpPr/>
          <p:nvPr/>
        </p:nvSpPr>
        <p:spPr>
          <a:xfrm>
            <a:off x="1177836" y="3646311"/>
            <a:ext cx="4481689" cy="116275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tx1"/>
                </a:solidFill>
              </a:rPr>
              <a:t>ENVIRONNEMENT</a:t>
            </a:r>
            <a:endParaRPr lang="fr-FR" sz="3200" dirty="0"/>
          </a:p>
        </p:txBody>
      </p:sp>
      <p:pic>
        <p:nvPicPr>
          <p:cNvPr id="9" name="Image 8">
            <a:extLst>
              <a:ext uri="{FF2B5EF4-FFF2-40B4-BE49-F238E27FC236}">
                <a16:creationId xmlns:a16="http://schemas.microsoft.com/office/drawing/2014/main" id="{663B507E-1CF3-61D1-5FFA-BA67436D1C22}"/>
              </a:ext>
            </a:extLst>
          </p:cNvPr>
          <p:cNvPicPr>
            <a:picLocks noChangeAspect="1"/>
          </p:cNvPicPr>
          <p:nvPr/>
        </p:nvPicPr>
        <p:blipFill>
          <a:blip r:embed="rId2"/>
          <a:stretch>
            <a:fillRect/>
          </a:stretch>
        </p:blipFill>
        <p:spPr>
          <a:xfrm>
            <a:off x="6953085" y="1399822"/>
            <a:ext cx="4576928" cy="4371539"/>
          </a:xfrm>
          <a:prstGeom prst="rect">
            <a:avLst/>
          </a:prstGeom>
        </p:spPr>
      </p:pic>
    </p:spTree>
    <p:extLst>
      <p:ext uri="{BB962C8B-B14F-4D97-AF65-F5344CB8AC3E}">
        <p14:creationId xmlns:p14="http://schemas.microsoft.com/office/powerpoint/2010/main" val="1528022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61209-D16D-33AB-F02E-C99298F22B56}"/>
              </a:ext>
            </a:extLst>
          </p:cNvPr>
          <p:cNvSpPr>
            <a:spLocks noGrp="1"/>
          </p:cNvSpPr>
          <p:nvPr>
            <p:ph type="title"/>
          </p:nvPr>
        </p:nvSpPr>
        <p:spPr/>
        <p:txBody>
          <a:bodyPr>
            <a:normAutofit/>
          </a:bodyPr>
          <a:lstStyle/>
          <a:p>
            <a:r>
              <a:rPr lang="fr-FR" sz="2800" dirty="0">
                <a:latin typeface="Arial Narrow" panose="020B0606020202030204" pitchFamily="34" charset="0"/>
              </a:rPr>
              <a:t>Le groupe se remet en route pour la 6</a:t>
            </a:r>
            <a:r>
              <a:rPr lang="fr-FR" sz="2800" baseline="30000" dirty="0">
                <a:latin typeface="Arial Narrow" panose="020B0606020202030204" pitchFamily="34" charset="0"/>
              </a:rPr>
              <a:t>ème</a:t>
            </a:r>
            <a:r>
              <a:rPr lang="fr-FR" sz="2800" dirty="0">
                <a:latin typeface="Arial Narrow" panose="020B0606020202030204" pitchFamily="34" charset="0"/>
              </a:rPr>
              <a:t> étape. La fatigue se fait sentir, les jambes sont lourdes. La petite famille marche en tête. Les enfants sont attirés   par des rires et des chants qui proviennent d’un petit bois tout proche. </a:t>
            </a:r>
          </a:p>
        </p:txBody>
      </p:sp>
      <p:sp>
        <p:nvSpPr>
          <p:cNvPr id="3" name="Espace réservé du texte 2">
            <a:extLst>
              <a:ext uri="{FF2B5EF4-FFF2-40B4-BE49-F238E27FC236}">
                <a16:creationId xmlns:a16="http://schemas.microsoft.com/office/drawing/2014/main" id="{DAF73451-4212-D50B-A62F-83CFBB742F1F}"/>
              </a:ext>
            </a:extLst>
          </p:cNvPr>
          <p:cNvSpPr>
            <a:spLocks noGrp="1"/>
          </p:cNvSpPr>
          <p:nvPr>
            <p:ph type="body" idx="1"/>
          </p:nvPr>
        </p:nvSpPr>
        <p:spPr/>
        <p:txBody>
          <a:bodyPr/>
          <a:lstStyle/>
          <a:p>
            <a:endParaRPr lang="fr-FR"/>
          </a:p>
        </p:txBody>
      </p:sp>
      <p:pic>
        <p:nvPicPr>
          <p:cNvPr id="8" name="Espace réservé du contenu 7" descr="Une image contenant plein air, herbe, personne, chaussure&#10;&#10;Le contenu généré par l’IA peut être incorrect.">
            <a:extLst>
              <a:ext uri="{FF2B5EF4-FFF2-40B4-BE49-F238E27FC236}">
                <a16:creationId xmlns:a16="http://schemas.microsoft.com/office/drawing/2014/main" id="{62461483-0C7B-9A60-C097-03FC8DE7862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3642" y="1681163"/>
            <a:ext cx="5157787" cy="4463143"/>
          </a:xfrm>
        </p:spPr>
      </p:pic>
      <p:pic>
        <p:nvPicPr>
          <p:cNvPr id="7" name="Espace réservé du contenu 6">
            <a:extLst>
              <a:ext uri="{FF2B5EF4-FFF2-40B4-BE49-F238E27FC236}">
                <a16:creationId xmlns:a16="http://schemas.microsoft.com/office/drawing/2014/main" id="{E34CE668-8F33-09ED-B487-B0E6CE6A7633}"/>
              </a:ext>
            </a:extLst>
          </p:cNvPr>
          <p:cNvPicPr>
            <a:picLocks noGrp="1" noChangeAspect="1"/>
          </p:cNvPicPr>
          <p:nvPr>
            <p:ph sz="quarter" idx="4"/>
          </p:nvPr>
        </p:nvPicPr>
        <p:blipFill>
          <a:blip r:embed="rId3"/>
          <a:stretch>
            <a:fillRect/>
          </a:stretch>
        </p:blipFill>
        <p:spPr>
          <a:xfrm>
            <a:off x="6095999" y="1690688"/>
            <a:ext cx="5443959" cy="3684587"/>
          </a:xfrm>
          <a:prstGeom prst="rect">
            <a:avLst/>
          </a:prstGeom>
        </p:spPr>
      </p:pic>
      <p:sp>
        <p:nvSpPr>
          <p:cNvPr id="9" name="ZoneTexte 8">
            <a:extLst>
              <a:ext uri="{FF2B5EF4-FFF2-40B4-BE49-F238E27FC236}">
                <a16:creationId xmlns:a16="http://schemas.microsoft.com/office/drawing/2014/main" id="{82B487C3-7199-2AD0-D8FE-7E9E2664A590}"/>
              </a:ext>
            </a:extLst>
          </p:cNvPr>
          <p:cNvSpPr txBox="1"/>
          <p:nvPr/>
        </p:nvSpPr>
        <p:spPr>
          <a:xfrm>
            <a:off x="6197603" y="5497975"/>
            <a:ext cx="5342355" cy="923330"/>
          </a:xfrm>
          <a:prstGeom prst="rect">
            <a:avLst/>
          </a:prstGeom>
          <a:noFill/>
        </p:spPr>
        <p:txBody>
          <a:bodyPr wrap="square" rtlCol="0">
            <a:spAutoFit/>
          </a:bodyPr>
          <a:lstStyle/>
          <a:p>
            <a:r>
              <a:rPr lang="fr-FR" dirty="0"/>
              <a:t>C’est la petite fée qui ramasse le dé jeté par les lutins.</a:t>
            </a:r>
          </a:p>
          <a:p>
            <a:r>
              <a:rPr lang="fr-FR" dirty="0"/>
              <a:t>Elle guide la famille chez le druide .</a:t>
            </a:r>
          </a:p>
        </p:txBody>
      </p:sp>
      <p:sp>
        <p:nvSpPr>
          <p:cNvPr id="10" name="Organigramme : Connecteur 9">
            <a:extLst>
              <a:ext uri="{FF2B5EF4-FFF2-40B4-BE49-F238E27FC236}">
                <a16:creationId xmlns:a16="http://schemas.microsoft.com/office/drawing/2014/main" id="{DC8B80B4-B14E-90C2-9594-65D72020326E}"/>
              </a:ext>
            </a:extLst>
          </p:cNvPr>
          <p:cNvSpPr/>
          <p:nvPr/>
        </p:nvSpPr>
        <p:spPr>
          <a:xfrm>
            <a:off x="467469" y="5879939"/>
            <a:ext cx="620552" cy="64633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20</a:t>
            </a:r>
          </a:p>
        </p:txBody>
      </p:sp>
    </p:spTree>
    <p:extLst>
      <p:ext uri="{BB962C8B-B14F-4D97-AF65-F5344CB8AC3E}">
        <p14:creationId xmlns:p14="http://schemas.microsoft.com/office/powerpoint/2010/main" val="1933791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4B5066-3911-BE2E-C910-2C08169DE380}"/>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EDFB5ADE-2D2B-4612-9F15-5E0C8F0D736A}"/>
              </a:ext>
            </a:extLst>
          </p:cNvPr>
          <p:cNvSpPr>
            <a:spLocks noGrp="1"/>
          </p:cNvSpPr>
          <p:nvPr>
            <p:ph type="body" idx="1"/>
          </p:nvPr>
        </p:nvSpPr>
        <p:spPr/>
        <p:txBody>
          <a:bodyPr/>
          <a:lstStyle/>
          <a:p>
            <a:endParaRPr lang="fr-FR"/>
          </a:p>
        </p:txBody>
      </p:sp>
      <p:sp>
        <p:nvSpPr>
          <p:cNvPr id="4" name="Espace réservé du contenu 3">
            <a:extLst>
              <a:ext uri="{FF2B5EF4-FFF2-40B4-BE49-F238E27FC236}">
                <a16:creationId xmlns:a16="http://schemas.microsoft.com/office/drawing/2014/main" id="{B99C4A38-D107-1762-8AB8-6AE81CFFA1AA}"/>
              </a:ext>
            </a:extLst>
          </p:cNvPr>
          <p:cNvSpPr>
            <a:spLocks noGrp="1"/>
          </p:cNvSpPr>
          <p:nvPr>
            <p:ph sz="half" idx="2"/>
          </p:nvPr>
        </p:nvSpPr>
        <p:spPr/>
        <p:txBody>
          <a:bodyPr/>
          <a:lstStyle/>
          <a:p>
            <a:endParaRPr lang="fr-FR"/>
          </a:p>
        </p:txBody>
      </p:sp>
      <p:sp>
        <p:nvSpPr>
          <p:cNvPr id="5" name="Espace réservé du texte 4">
            <a:extLst>
              <a:ext uri="{FF2B5EF4-FFF2-40B4-BE49-F238E27FC236}">
                <a16:creationId xmlns:a16="http://schemas.microsoft.com/office/drawing/2014/main" id="{BD32A45F-EB90-4C9E-1160-BEBB32851BDD}"/>
              </a:ext>
            </a:extLst>
          </p:cNvPr>
          <p:cNvSpPr>
            <a:spLocks noGrp="1"/>
          </p:cNvSpPr>
          <p:nvPr>
            <p:ph type="body" sz="quarter" idx="3"/>
          </p:nvPr>
        </p:nvSpPr>
        <p:spPr/>
        <p:txBody>
          <a:bodyPr/>
          <a:lstStyle/>
          <a:p>
            <a:endParaRPr lang="fr-FR"/>
          </a:p>
        </p:txBody>
      </p:sp>
      <p:sp>
        <p:nvSpPr>
          <p:cNvPr id="6" name="Espace réservé du contenu 5">
            <a:extLst>
              <a:ext uri="{FF2B5EF4-FFF2-40B4-BE49-F238E27FC236}">
                <a16:creationId xmlns:a16="http://schemas.microsoft.com/office/drawing/2014/main" id="{A5ED4618-BE31-3734-FA62-7F17371B74D8}"/>
              </a:ext>
            </a:extLst>
          </p:cNvPr>
          <p:cNvSpPr>
            <a:spLocks noGrp="1"/>
          </p:cNvSpPr>
          <p:nvPr>
            <p:ph sz="quarter" idx="4"/>
          </p:nvPr>
        </p:nvSpPr>
        <p:spPr/>
        <p:txBody>
          <a:bodyPr/>
          <a:lstStyle/>
          <a:p>
            <a:endParaRPr lang="fr-FR"/>
          </a:p>
        </p:txBody>
      </p:sp>
      <p:pic>
        <p:nvPicPr>
          <p:cNvPr id="7" name="Image 6">
            <a:extLst>
              <a:ext uri="{FF2B5EF4-FFF2-40B4-BE49-F238E27FC236}">
                <a16:creationId xmlns:a16="http://schemas.microsoft.com/office/drawing/2014/main" id="{5E28DB5B-56B4-D8B3-974A-62537D3FB883}"/>
              </a:ext>
            </a:extLst>
          </p:cNvPr>
          <p:cNvPicPr>
            <a:picLocks noChangeAspect="1"/>
          </p:cNvPicPr>
          <p:nvPr/>
        </p:nvPicPr>
        <p:blipFill>
          <a:blip r:embed="rId2"/>
          <a:stretch>
            <a:fillRect/>
          </a:stretch>
        </p:blipFill>
        <p:spPr>
          <a:xfrm>
            <a:off x="-250357" y="-101600"/>
            <a:ext cx="12273023" cy="6857999"/>
          </a:xfrm>
          <a:prstGeom prst="rect">
            <a:avLst/>
          </a:prstGeom>
        </p:spPr>
      </p:pic>
      <p:sp>
        <p:nvSpPr>
          <p:cNvPr id="8" name="ZoneTexte 7">
            <a:extLst>
              <a:ext uri="{FF2B5EF4-FFF2-40B4-BE49-F238E27FC236}">
                <a16:creationId xmlns:a16="http://schemas.microsoft.com/office/drawing/2014/main" id="{CCB63CFB-2C99-821F-FD4C-C7DD2DCB487F}"/>
              </a:ext>
            </a:extLst>
          </p:cNvPr>
          <p:cNvSpPr txBox="1"/>
          <p:nvPr/>
        </p:nvSpPr>
        <p:spPr>
          <a:xfrm>
            <a:off x="7087720" y="5892800"/>
            <a:ext cx="4442293" cy="523220"/>
          </a:xfrm>
          <a:prstGeom prst="rect">
            <a:avLst/>
          </a:prstGeom>
          <a:solidFill>
            <a:schemeClr val="bg1"/>
          </a:solidFill>
          <a:ln w="57150">
            <a:solidFill>
              <a:schemeClr val="accent2">
                <a:lumMod val="75000"/>
              </a:schemeClr>
            </a:solidFill>
          </a:ln>
        </p:spPr>
        <p:txBody>
          <a:bodyPr wrap="square" rtlCol="0">
            <a:spAutoFit/>
          </a:bodyPr>
          <a:lstStyle/>
          <a:p>
            <a:r>
              <a:rPr lang="fr-FR" sz="2800" dirty="0"/>
              <a:t>C’est le mot    «  NATURE »</a:t>
            </a:r>
          </a:p>
        </p:txBody>
      </p:sp>
    </p:spTree>
    <p:extLst>
      <p:ext uri="{BB962C8B-B14F-4D97-AF65-F5344CB8AC3E}">
        <p14:creationId xmlns:p14="http://schemas.microsoft.com/office/powerpoint/2010/main" val="1208926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28111C-9A84-1843-7FCB-36DFD409C160}"/>
              </a:ext>
            </a:extLst>
          </p:cNvPr>
          <p:cNvSpPr>
            <a:spLocks noGrp="1"/>
          </p:cNvSpPr>
          <p:nvPr>
            <p:ph type="title"/>
          </p:nvPr>
        </p:nvSpPr>
        <p:spPr>
          <a:xfrm>
            <a:off x="839788" y="-27380"/>
            <a:ext cx="10515600" cy="1147522"/>
          </a:xfrm>
        </p:spPr>
        <p:txBody>
          <a:bodyPr>
            <a:normAutofit fontScale="90000"/>
          </a:bodyPr>
          <a:lstStyle/>
          <a:p>
            <a:r>
              <a:rPr lang="fr-FR" dirty="0"/>
              <a:t>       </a:t>
            </a:r>
            <a:br>
              <a:rPr lang="fr-FR" dirty="0"/>
            </a:br>
            <a:r>
              <a:rPr lang="fr-FR" dirty="0"/>
              <a:t>  Tirage au dé et aux cartes            série G</a:t>
            </a:r>
            <a:br>
              <a:rPr lang="fr-FR" dirty="0"/>
            </a:br>
            <a:endParaRPr lang="fr-FR" dirty="0"/>
          </a:p>
        </p:txBody>
      </p:sp>
      <p:sp>
        <p:nvSpPr>
          <p:cNvPr id="15" name="Espace réservé du contenu 14">
            <a:extLst>
              <a:ext uri="{FF2B5EF4-FFF2-40B4-BE49-F238E27FC236}">
                <a16:creationId xmlns:a16="http://schemas.microsoft.com/office/drawing/2014/main" id="{DEBABCBD-D9AD-DD42-221D-E1FABE70C2C3}"/>
              </a:ext>
            </a:extLst>
          </p:cNvPr>
          <p:cNvSpPr>
            <a:spLocks noGrp="1"/>
          </p:cNvSpPr>
          <p:nvPr>
            <p:ph sz="half" idx="2"/>
          </p:nvPr>
        </p:nvSpPr>
        <p:spPr>
          <a:xfrm>
            <a:off x="564446" y="1399822"/>
            <a:ext cx="7461954" cy="3962401"/>
          </a:xfrm>
        </p:spPr>
        <p:txBody>
          <a:bodyPr>
            <a:normAutofit fontScale="92500" lnSpcReduction="10000"/>
          </a:bodyPr>
          <a:lstStyle/>
          <a:p>
            <a:r>
              <a:rPr lang="fr-FR" dirty="0"/>
              <a:t>Tom recopie, dans son carnet de voyage, les 6  indices collectés pendant le parcours.</a:t>
            </a:r>
          </a:p>
          <a:p>
            <a:r>
              <a:rPr lang="fr-FR" dirty="0"/>
              <a:t>« JE-Des conjonctions de coordination-</a:t>
            </a:r>
          </a:p>
          <a:p>
            <a:endParaRPr lang="fr-FR" dirty="0"/>
          </a:p>
          <a:p>
            <a:endParaRPr lang="fr-FR" dirty="0"/>
          </a:p>
          <a:p>
            <a:r>
              <a:rPr lang="fr-FR" dirty="0"/>
              <a:t>Cette journée a été fatigante, demain c’est la dernière de cette aventure. Au retour, il faudra penser à faire le compte rendu, à écrire dans le Livre d’Or avec tous les mots ou expressions collectés écrits au propre comme au figuré.</a:t>
            </a:r>
          </a:p>
          <a:p>
            <a:endParaRPr lang="fr-FR" dirty="0"/>
          </a:p>
        </p:txBody>
      </p:sp>
      <p:pic>
        <p:nvPicPr>
          <p:cNvPr id="12" name="Espace réservé du contenu 11">
            <a:extLst>
              <a:ext uri="{FF2B5EF4-FFF2-40B4-BE49-F238E27FC236}">
                <a16:creationId xmlns:a16="http://schemas.microsoft.com/office/drawing/2014/main" id="{DA43773C-11ED-ECFF-D752-EA2B61205319}"/>
              </a:ext>
            </a:extLst>
          </p:cNvPr>
          <p:cNvPicPr>
            <a:picLocks noGrp="1" noChangeAspect="1"/>
          </p:cNvPicPr>
          <p:nvPr>
            <p:ph sz="quarter" idx="4"/>
          </p:nvPr>
        </p:nvPicPr>
        <p:blipFill>
          <a:blip r:embed="rId2"/>
          <a:stretch>
            <a:fillRect/>
          </a:stretch>
        </p:blipFill>
        <p:spPr>
          <a:xfrm>
            <a:off x="8308622" y="804333"/>
            <a:ext cx="3318932" cy="5249334"/>
          </a:xfrm>
          <a:prstGeom prst="rect">
            <a:avLst/>
          </a:prstGeom>
        </p:spPr>
      </p:pic>
      <p:sp>
        <p:nvSpPr>
          <p:cNvPr id="3" name="Organigramme : Connecteur 2">
            <a:extLst>
              <a:ext uri="{FF2B5EF4-FFF2-40B4-BE49-F238E27FC236}">
                <a16:creationId xmlns:a16="http://schemas.microsoft.com/office/drawing/2014/main" id="{A81C1C02-34A5-6746-140A-666BC60AEDC6}"/>
              </a:ext>
            </a:extLst>
          </p:cNvPr>
          <p:cNvSpPr/>
          <p:nvPr/>
        </p:nvSpPr>
        <p:spPr>
          <a:xfrm>
            <a:off x="405114" y="5648446"/>
            <a:ext cx="717630" cy="67133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22</a:t>
            </a:r>
          </a:p>
        </p:txBody>
      </p:sp>
      <p:sp>
        <p:nvSpPr>
          <p:cNvPr id="4" name="Rectangle : coins arrondis 3">
            <a:extLst>
              <a:ext uri="{FF2B5EF4-FFF2-40B4-BE49-F238E27FC236}">
                <a16:creationId xmlns:a16="http://schemas.microsoft.com/office/drawing/2014/main" id="{B012DC6B-4885-80EF-ABB4-D1702B16AE7D}"/>
              </a:ext>
            </a:extLst>
          </p:cNvPr>
          <p:cNvSpPr/>
          <p:nvPr/>
        </p:nvSpPr>
        <p:spPr>
          <a:xfrm>
            <a:off x="564446" y="2137545"/>
            <a:ext cx="7337776" cy="114752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JE- Des conjonctions de coordination- au Présent- BLANC – Environnement- Nature »</a:t>
            </a:r>
          </a:p>
        </p:txBody>
      </p:sp>
    </p:spTree>
    <p:extLst>
      <p:ext uri="{BB962C8B-B14F-4D97-AF65-F5344CB8AC3E}">
        <p14:creationId xmlns:p14="http://schemas.microsoft.com/office/powerpoint/2010/main" val="3118768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artisticPastelsSmooth/>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1C780B7-7C84-6501-CEF8-4EA50FCF8109}"/>
              </a:ext>
            </a:extLst>
          </p:cNvPr>
          <p:cNvPicPr>
            <a:picLocks noChangeAspect="1"/>
          </p:cNvPicPr>
          <p:nvPr/>
        </p:nvPicPr>
        <p:blipFill>
          <a:blip r:embed="rId5"/>
          <a:stretch>
            <a:fillRect/>
          </a:stretch>
        </p:blipFill>
        <p:spPr>
          <a:xfrm>
            <a:off x="2129742" y="691587"/>
            <a:ext cx="8021255" cy="5474826"/>
          </a:xfrm>
          <a:prstGeom prst="rect">
            <a:avLst/>
          </a:prstGeom>
          <a:blipFill>
            <a:blip r:embed="rId6"/>
            <a:tile tx="0" ty="0" sx="100000" sy="100000" flip="none" algn="tl"/>
          </a:blipFill>
        </p:spPr>
      </p:pic>
      <p:sp>
        <p:nvSpPr>
          <p:cNvPr id="8" name="Organigramme : Connecteur 7">
            <a:extLst>
              <a:ext uri="{FF2B5EF4-FFF2-40B4-BE49-F238E27FC236}">
                <a16:creationId xmlns:a16="http://schemas.microsoft.com/office/drawing/2014/main" id="{389FD6B1-9B4F-DCD7-98CD-4DBD94D71022}"/>
              </a:ext>
            </a:extLst>
          </p:cNvPr>
          <p:cNvSpPr/>
          <p:nvPr/>
        </p:nvSpPr>
        <p:spPr>
          <a:xfrm>
            <a:off x="587021" y="5825067"/>
            <a:ext cx="643467" cy="6096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23</a:t>
            </a:r>
          </a:p>
        </p:txBody>
      </p:sp>
      <p:sp>
        <p:nvSpPr>
          <p:cNvPr id="9" name="ZoneTexte 8">
            <a:extLst>
              <a:ext uri="{FF2B5EF4-FFF2-40B4-BE49-F238E27FC236}">
                <a16:creationId xmlns:a16="http://schemas.microsoft.com/office/drawing/2014/main" id="{7049D22B-B39A-C031-0605-C05B6701D203}"/>
              </a:ext>
            </a:extLst>
          </p:cNvPr>
          <p:cNvSpPr txBox="1"/>
          <p:nvPr/>
        </p:nvSpPr>
        <p:spPr>
          <a:xfrm>
            <a:off x="4618299" y="6331352"/>
            <a:ext cx="3207540" cy="369332"/>
          </a:xfrm>
          <a:prstGeom prst="rect">
            <a:avLst/>
          </a:prstGeom>
          <a:noFill/>
        </p:spPr>
        <p:txBody>
          <a:bodyPr wrap="square" rtlCol="0">
            <a:spAutoFit/>
          </a:bodyPr>
          <a:lstStyle/>
          <a:p>
            <a:r>
              <a:rPr lang="fr-FR" dirty="0"/>
              <a:t> </a:t>
            </a:r>
            <a:r>
              <a:rPr lang="fr-FR" dirty="0">
                <a:solidFill>
                  <a:schemeClr val="bg1"/>
                </a:solidFill>
              </a:rPr>
              <a:t>RALLYE  FESTIPLUME 2025  </a:t>
            </a:r>
          </a:p>
        </p:txBody>
      </p:sp>
    </p:spTree>
    <p:extLst>
      <p:ext uri="{BB962C8B-B14F-4D97-AF65-F5344CB8AC3E}">
        <p14:creationId xmlns:p14="http://schemas.microsoft.com/office/powerpoint/2010/main" val="2484796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27F90-90EA-BF06-5C7F-E80974537F27}"/>
              </a:ext>
            </a:extLst>
          </p:cNvPr>
          <p:cNvSpPr>
            <a:spLocks noGrp="1"/>
          </p:cNvSpPr>
          <p:nvPr>
            <p:ph type="title"/>
          </p:nvPr>
        </p:nvSpPr>
        <p:spPr>
          <a:xfrm>
            <a:off x="839788" y="341644"/>
            <a:ext cx="10515600" cy="1356527"/>
          </a:xfrm>
          <a:solidFill>
            <a:schemeClr val="accent4"/>
          </a:solidFill>
        </p:spPr>
        <p:txBody>
          <a:bodyPr>
            <a:normAutofit fontScale="90000"/>
          </a:bodyPr>
          <a:lstStyle/>
          <a:p>
            <a:r>
              <a:rPr lang="fr-FR" sz="3600" dirty="0"/>
              <a:t>                    </a:t>
            </a:r>
            <a:br>
              <a:rPr lang="fr-FR" sz="3600" dirty="0"/>
            </a:br>
            <a:r>
              <a:rPr lang="fr-FR" sz="3600" dirty="0"/>
              <a:t>                        PARCOURS EN FORÊT ENCHANTÉE</a:t>
            </a:r>
            <a:br>
              <a:rPr lang="fr-FR" sz="3600" dirty="0"/>
            </a:br>
            <a:r>
              <a:rPr lang="fr-FR" sz="3600" dirty="0"/>
              <a:t>                                  Présentation du thème</a:t>
            </a:r>
            <a:br>
              <a:rPr lang="fr-FR" sz="3600" dirty="0"/>
            </a:br>
            <a:endParaRPr lang="fr-FR" sz="3600" dirty="0"/>
          </a:p>
        </p:txBody>
      </p:sp>
      <p:sp>
        <p:nvSpPr>
          <p:cNvPr id="5" name="Espace réservé du texte 4">
            <a:extLst>
              <a:ext uri="{FF2B5EF4-FFF2-40B4-BE49-F238E27FC236}">
                <a16:creationId xmlns:a16="http://schemas.microsoft.com/office/drawing/2014/main" id="{72246E3D-261D-51B2-EFDD-EAA99EB6EDF9}"/>
              </a:ext>
            </a:extLst>
          </p:cNvPr>
          <p:cNvSpPr>
            <a:spLocks noGrp="1"/>
          </p:cNvSpPr>
          <p:nvPr>
            <p:ph type="body" idx="1"/>
          </p:nvPr>
        </p:nvSpPr>
        <p:spPr>
          <a:xfrm>
            <a:off x="6286500" y="1985855"/>
            <a:ext cx="5068888" cy="948689"/>
          </a:xfrm>
        </p:spPr>
        <p:txBody>
          <a:bodyPr>
            <a:normAutofit/>
          </a:bodyPr>
          <a:lstStyle/>
          <a:p>
            <a:r>
              <a:rPr lang="fr-FR" dirty="0"/>
              <a:t> </a:t>
            </a:r>
          </a:p>
        </p:txBody>
      </p:sp>
      <p:pic>
        <p:nvPicPr>
          <p:cNvPr id="8" name="Espace réservé du contenu 7" descr="Une image contenant habits, croquis, dessin, peinture&#10;&#10;Le contenu généré par l’IA peut être incorrect.">
            <a:extLst>
              <a:ext uri="{FF2B5EF4-FFF2-40B4-BE49-F238E27FC236}">
                <a16:creationId xmlns:a16="http://schemas.microsoft.com/office/drawing/2014/main" id="{68612422-F317-99DB-C392-E36878F95B8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52858" y="2231952"/>
            <a:ext cx="1644622" cy="2639952"/>
          </a:xfrm>
        </p:spPr>
      </p:pic>
      <p:sp>
        <p:nvSpPr>
          <p:cNvPr id="6" name="Espace réservé du contenu 5">
            <a:extLst>
              <a:ext uri="{FF2B5EF4-FFF2-40B4-BE49-F238E27FC236}">
                <a16:creationId xmlns:a16="http://schemas.microsoft.com/office/drawing/2014/main" id="{F991EE17-2F45-B30E-81B1-E81814910AB5}"/>
              </a:ext>
            </a:extLst>
          </p:cNvPr>
          <p:cNvSpPr>
            <a:spLocks noGrp="1"/>
          </p:cNvSpPr>
          <p:nvPr>
            <p:ph sz="quarter" idx="4"/>
          </p:nvPr>
        </p:nvSpPr>
        <p:spPr>
          <a:xfrm>
            <a:off x="914400" y="2045068"/>
            <a:ext cx="10440988" cy="4060764"/>
          </a:xfrm>
          <a:solidFill>
            <a:schemeClr val="accent4">
              <a:lumMod val="20000"/>
              <a:lumOff val="80000"/>
            </a:schemeClr>
          </a:solidFill>
          <a:ln w="76200">
            <a:solidFill>
              <a:schemeClr val="accent2">
                <a:lumMod val="50000"/>
              </a:schemeClr>
            </a:solidFill>
          </a:ln>
        </p:spPr>
        <p:txBody>
          <a:bodyPr>
            <a:normAutofit fontScale="32500" lnSpcReduction="20000"/>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marL="0" indent="0">
              <a:buNone/>
            </a:pPr>
            <a:r>
              <a:rPr lang="fr-FR" sz="3200" dirty="0"/>
              <a:t>                         Le père                                                     La mère                                                                       TOM et FLEUR                                                   Le grand-père                                              La grand-mère              </a:t>
            </a:r>
          </a:p>
          <a:p>
            <a:pPr marL="0" indent="0">
              <a:buNone/>
            </a:pPr>
            <a:endParaRPr lang="fr-FR" sz="2200" dirty="0">
              <a:latin typeface="Arial Narrow" panose="020B0606020202030204" pitchFamily="34" charset="0"/>
            </a:endParaRPr>
          </a:p>
          <a:p>
            <a:pPr marL="0" indent="0">
              <a:buNone/>
            </a:pPr>
            <a:r>
              <a:rPr lang="fr-FR" sz="3700" dirty="0">
                <a:latin typeface="Arial Narrow" panose="020B0606020202030204" pitchFamily="34" charset="0"/>
              </a:rPr>
              <a:t>    C’est l’histoire de la famille </a:t>
            </a:r>
            <a:r>
              <a:rPr lang="fr-FR" sz="3700" dirty="0" err="1">
                <a:latin typeface="Arial Narrow" panose="020B0606020202030204" pitchFamily="34" charset="0"/>
              </a:rPr>
              <a:t>Gâterien</a:t>
            </a:r>
            <a:r>
              <a:rPr lang="fr-FR" sz="3700" dirty="0">
                <a:latin typeface="Arial Narrow" panose="020B0606020202030204" pitchFamily="34" charset="0"/>
              </a:rPr>
              <a:t>, dont la grand-mère a perdu sa mémoire. Elle la cherche partout, ouvre tous les tiroirs et ne se rappelle pas où elle a rangé tous ses souvenirs.</a:t>
            </a:r>
          </a:p>
          <a:p>
            <a:pPr marL="0" indent="0">
              <a:buNone/>
            </a:pPr>
            <a:r>
              <a:rPr lang="fr-FR" sz="4300" dirty="0"/>
              <a:t>                                                                                     </a:t>
            </a:r>
          </a:p>
        </p:txBody>
      </p:sp>
      <p:pic>
        <p:nvPicPr>
          <p:cNvPr id="1026" name="Picture 2" descr="Image générée">
            <a:extLst>
              <a:ext uri="{FF2B5EF4-FFF2-40B4-BE49-F238E27FC236}">
                <a16:creationId xmlns:a16="http://schemas.microsoft.com/office/drawing/2014/main" id="{B6613766-C32A-1C5A-CAF2-E5CCF4356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571461" y="2231952"/>
            <a:ext cx="1578284" cy="26012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générée">
            <a:extLst>
              <a:ext uri="{FF2B5EF4-FFF2-40B4-BE49-F238E27FC236}">
                <a16:creationId xmlns:a16="http://schemas.microsoft.com/office/drawing/2014/main" id="{63A7F1D4-4D79-3190-B97A-86A3A2B6D8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894" y="2251327"/>
            <a:ext cx="1531777" cy="26399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générée">
            <a:extLst>
              <a:ext uri="{FF2B5EF4-FFF2-40B4-BE49-F238E27FC236}">
                <a16:creationId xmlns:a16="http://schemas.microsoft.com/office/drawing/2014/main" id="{DEC816BC-CC9A-368E-6FD1-072654156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3117" y="2231952"/>
            <a:ext cx="1578284" cy="26012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E03DECD-4478-CE7B-AA92-8A13E4EB11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4819" y="3372168"/>
            <a:ext cx="1200150" cy="1465881"/>
          </a:xfrm>
          <a:prstGeom prst="rect">
            <a:avLst/>
          </a:prstGeom>
          <a:noFill/>
          <a:extLst>
            <a:ext uri="{909E8E84-426E-40DD-AFC4-6F175D3DCCD1}">
              <a14:hiddenFill xmlns:a14="http://schemas.microsoft.com/office/drawing/2010/main">
                <a:solidFill>
                  <a:srgbClr val="FFFFFF"/>
                </a:solidFill>
              </a14:hiddenFill>
            </a:ext>
          </a:extLst>
        </p:spPr>
      </p:pic>
      <p:sp>
        <p:nvSpPr>
          <p:cNvPr id="4" name="Organigramme : Connecteur 3">
            <a:extLst>
              <a:ext uri="{FF2B5EF4-FFF2-40B4-BE49-F238E27FC236}">
                <a16:creationId xmlns:a16="http://schemas.microsoft.com/office/drawing/2014/main" id="{BEA67E8B-915E-904B-F244-0009D86FC96B}"/>
              </a:ext>
            </a:extLst>
          </p:cNvPr>
          <p:cNvSpPr/>
          <p:nvPr/>
        </p:nvSpPr>
        <p:spPr>
          <a:xfrm>
            <a:off x="353961" y="6105832"/>
            <a:ext cx="482651" cy="500708"/>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t>1</a:t>
            </a:r>
          </a:p>
        </p:txBody>
      </p:sp>
      <p:pic>
        <p:nvPicPr>
          <p:cNvPr id="9" name="Image 8" descr="Une image contenant habits, croquis, dessin, peinture&#10;&#10;Le contenu généré par l’IA peut être incorrect.">
            <a:extLst>
              <a:ext uri="{FF2B5EF4-FFF2-40B4-BE49-F238E27FC236}">
                <a16:creationId xmlns:a16="http://schemas.microsoft.com/office/drawing/2014/main" id="{51EA773D-EA2C-3523-5457-8479F67BD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458" y="2261014"/>
            <a:ext cx="1644623" cy="2620578"/>
          </a:xfrm>
          <a:prstGeom prst="rect">
            <a:avLst/>
          </a:prstGeom>
        </p:spPr>
      </p:pic>
    </p:spTree>
    <p:extLst>
      <p:ext uri="{BB962C8B-B14F-4D97-AF65-F5344CB8AC3E}">
        <p14:creationId xmlns:p14="http://schemas.microsoft.com/office/powerpoint/2010/main" val="2293788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3EA7BA-A9BE-15E2-0ED2-D838804FA0FA}"/>
              </a:ext>
            </a:extLst>
          </p:cNvPr>
          <p:cNvSpPr>
            <a:spLocks noGrp="1"/>
          </p:cNvSpPr>
          <p:nvPr>
            <p:ph type="title"/>
          </p:nvPr>
        </p:nvSpPr>
        <p:spPr>
          <a:xfrm>
            <a:off x="1057025" y="482138"/>
            <a:ext cx="5040285" cy="1544465"/>
          </a:xfrm>
          <a:solidFill>
            <a:schemeClr val="accent4">
              <a:lumMod val="20000"/>
              <a:lumOff val="80000"/>
            </a:schemeClr>
          </a:solidFill>
          <a:ln w="28575" cmpd="sng">
            <a:solidFill>
              <a:srgbClr val="FFC000"/>
            </a:solidFill>
          </a:ln>
        </p:spPr>
        <p:txBody>
          <a:bodyPr vert="horz" lIns="91440" tIns="45720" rIns="91440" bIns="45720" rtlCol="0" anchor="b">
            <a:normAutofit/>
          </a:bodyPr>
          <a:lstStyle/>
          <a:p>
            <a:r>
              <a:rPr lang="en-US" sz="3400" dirty="0"/>
              <a:t>     </a:t>
            </a:r>
            <a:br>
              <a:rPr lang="en-US" sz="1600" b="1" dirty="0"/>
            </a:br>
            <a:r>
              <a:rPr lang="en-US" sz="3400" b="1" dirty="0"/>
              <a:t>      « </a:t>
            </a:r>
            <a:r>
              <a:rPr lang="en-US" sz="1800" b="1" dirty="0"/>
              <a:t>Moment de </a:t>
            </a:r>
            <a:r>
              <a:rPr lang="en-US" sz="1800" b="1" dirty="0" err="1"/>
              <a:t>réflexion</a:t>
            </a:r>
            <a:r>
              <a:rPr lang="en-US" sz="1800" b="1" dirty="0"/>
              <a:t>  </a:t>
            </a:r>
            <a:r>
              <a:rPr lang="en-US" sz="1800" b="1" dirty="0" err="1"/>
              <a:t>ou</a:t>
            </a:r>
            <a:r>
              <a:rPr lang="en-US" sz="1800" b="1" dirty="0"/>
              <a:t> de </a:t>
            </a:r>
            <a:r>
              <a:rPr lang="en-US" sz="1800" b="1" dirty="0" err="1"/>
              <a:t>création</a:t>
            </a:r>
            <a:r>
              <a:rPr lang="en-US" sz="3400" b="1" dirty="0"/>
              <a:t>»</a:t>
            </a:r>
            <a:br>
              <a:rPr lang="en-US" sz="3400" b="1" dirty="0"/>
            </a:br>
            <a:endParaRPr lang="en-US" sz="3400" b="1" dirty="0"/>
          </a:p>
        </p:txBody>
      </p:sp>
      <p:sp>
        <p:nvSpPr>
          <p:cNvPr id="5" name="Espace réservé du texte 4">
            <a:extLst>
              <a:ext uri="{FF2B5EF4-FFF2-40B4-BE49-F238E27FC236}">
                <a16:creationId xmlns:a16="http://schemas.microsoft.com/office/drawing/2014/main" id="{09FF65A7-A95C-C240-C384-D95C0B4683C4}"/>
              </a:ext>
            </a:extLst>
          </p:cNvPr>
          <p:cNvSpPr>
            <a:spLocks noGrp="1"/>
          </p:cNvSpPr>
          <p:nvPr>
            <p:ph type="body" idx="1"/>
          </p:nvPr>
        </p:nvSpPr>
        <p:spPr>
          <a:xfrm>
            <a:off x="1055715" y="2508105"/>
            <a:ext cx="5390077" cy="3632493"/>
          </a:xfrm>
        </p:spPr>
        <p:txBody>
          <a:bodyPr vert="horz" lIns="91440" tIns="45720" rIns="91440" bIns="45720" rtlCol="0" anchor="ctr">
            <a:normAutofit/>
          </a:bodyPr>
          <a:lstStyle/>
          <a:p>
            <a:pPr indent="-228600">
              <a:buFont typeface="Arial" panose="020B0604020202020204" pitchFamily="34" charset="0"/>
              <a:buChar char="•"/>
            </a:pPr>
            <a:r>
              <a:rPr lang="en-US" sz="2000" dirty="0"/>
              <a:t> Moment </a:t>
            </a:r>
            <a:r>
              <a:rPr lang="en-US" sz="2000" dirty="0" err="1"/>
              <a:t>consacré</a:t>
            </a:r>
            <a:r>
              <a:rPr lang="en-US" sz="2000" dirty="0"/>
              <a:t> à </a:t>
            </a:r>
            <a:r>
              <a:rPr lang="en-US" sz="2000" dirty="0" err="1"/>
              <a:t>l’écriture</a:t>
            </a:r>
            <a:r>
              <a:rPr lang="en-US" sz="2000" dirty="0"/>
              <a:t> d’un premier</a:t>
            </a:r>
          </a:p>
          <a:p>
            <a:r>
              <a:rPr lang="en-US" sz="2000" dirty="0"/>
              <a:t>      petit </a:t>
            </a:r>
            <a:r>
              <a:rPr lang="en-US" sz="2000" dirty="0" err="1"/>
              <a:t>texte</a:t>
            </a:r>
            <a:r>
              <a:rPr lang="en-US" sz="2000" dirty="0"/>
              <a:t>.</a:t>
            </a:r>
          </a:p>
          <a:p>
            <a:endParaRPr lang="en-US" sz="2000" dirty="0"/>
          </a:p>
          <a:p>
            <a:pPr indent="-228600">
              <a:buFont typeface="Arial" panose="020B0604020202020204" pitchFamily="34" charset="0"/>
              <a:buChar char="•"/>
            </a:pPr>
            <a:r>
              <a:rPr lang="en-US" sz="2000" dirty="0"/>
              <a:t>FAQ </a:t>
            </a:r>
          </a:p>
          <a:p>
            <a:pPr indent="-228600">
              <a:buFont typeface="Arial" panose="020B0604020202020204" pitchFamily="34" charset="0"/>
              <a:buChar char="•"/>
            </a:pPr>
            <a:endParaRPr lang="en-US" sz="2000" dirty="0"/>
          </a:p>
          <a:p>
            <a:pPr indent="-228600">
              <a:buFont typeface="Arial" panose="020B0604020202020204" pitchFamily="34" charset="0"/>
              <a:buChar char="•"/>
            </a:pPr>
            <a:r>
              <a:rPr lang="en-US" sz="2000" dirty="0" err="1"/>
              <a:t>Utilisation</a:t>
            </a:r>
            <a:r>
              <a:rPr lang="en-US" sz="2000" dirty="0"/>
              <a:t> de </a:t>
            </a:r>
            <a:r>
              <a:rPr lang="en-US" sz="2000" dirty="0" err="1"/>
              <a:t>dictionnaires</a:t>
            </a:r>
            <a:endParaRPr lang="en-US" sz="2000" dirty="0"/>
          </a:p>
          <a:p>
            <a:r>
              <a:rPr lang="en-US" sz="2000" dirty="0"/>
              <a:t> </a:t>
            </a:r>
          </a:p>
          <a:p>
            <a:pPr indent="-228600">
              <a:buFont typeface="Arial" panose="020B0604020202020204" pitchFamily="34" charset="0"/>
              <a:buChar char="•"/>
            </a:pPr>
            <a:r>
              <a:rPr lang="en-US" sz="2000" dirty="0"/>
              <a:t> Projection de pages sur la </a:t>
            </a:r>
            <a:r>
              <a:rPr lang="en-US" sz="2000" dirty="0" err="1"/>
              <a:t>thématique</a:t>
            </a:r>
            <a:r>
              <a:rPr lang="en-US" sz="2000" dirty="0"/>
              <a:t> couleur.</a:t>
            </a:r>
          </a:p>
        </p:txBody>
      </p:sp>
      <p:pic>
        <p:nvPicPr>
          <p:cNvPr id="7" name="Espace réservé du contenu 6">
            <a:extLst>
              <a:ext uri="{FF2B5EF4-FFF2-40B4-BE49-F238E27FC236}">
                <a16:creationId xmlns:a16="http://schemas.microsoft.com/office/drawing/2014/main" id="{37D54851-B236-A85C-1D43-849900DA70B2}"/>
              </a:ext>
            </a:extLst>
          </p:cNvPr>
          <p:cNvPicPr>
            <a:picLocks noGrp="1" noChangeAspect="1"/>
          </p:cNvPicPr>
          <p:nvPr>
            <p:ph sz="half" idx="2"/>
          </p:nvPr>
        </p:nvPicPr>
        <p:blipFill>
          <a:blip r:embed="rId2"/>
          <a:stretch>
            <a:fillRect/>
          </a:stretch>
        </p:blipFill>
        <p:spPr>
          <a:xfrm>
            <a:off x="839850" y="3935853"/>
            <a:ext cx="5157663" cy="823031"/>
          </a:xfrm>
          <a:prstGeom prst="rect">
            <a:avLst/>
          </a:prstGeom>
        </p:spPr>
      </p:pic>
      <p:pic>
        <p:nvPicPr>
          <p:cNvPr id="8" name="Image 7">
            <a:extLst>
              <a:ext uri="{FF2B5EF4-FFF2-40B4-BE49-F238E27FC236}">
                <a16:creationId xmlns:a16="http://schemas.microsoft.com/office/drawing/2014/main" id="{C03F6A6F-0B2A-36D9-7D87-97C60E76C64F}"/>
              </a:ext>
            </a:extLst>
          </p:cNvPr>
          <p:cNvPicPr>
            <a:picLocks noChangeAspect="1"/>
          </p:cNvPicPr>
          <p:nvPr/>
        </p:nvPicPr>
        <p:blipFill>
          <a:blip r:embed="rId3"/>
          <a:stretch>
            <a:fillRect/>
          </a:stretch>
        </p:blipFill>
        <p:spPr>
          <a:xfrm>
            <a:off x="8044580" y="504682"/>
            <a:ext cx="3517697" cy="3005588"/>
          </a:xfrm>
          <a:prstGeom prst="rect">
            <a:avLst/>
          </a:prstGeom>
        </p:spPr>
      </p:pic>
      <p:sp>
        <p:nvSpPr>
          <p:cNvPr id="9" name="Organigramme : Connecteur 8">
            <a:extLst>
              <a:ext uri="{FF2B5EF4-FFF2-40B4-BE49-F238E27FC236}">
                <a16:creationId xmlns:a16="http://schemas.microsoft.com/office/drawing/2014/main" id="{0EC3157E-CA34-EDFE-270A-9F96ECD3FA35}"/>
              </a:ext>
            </a:extLst>
          </p:cNvPr>
          <p:cNvSpPr/>
          <p:nvPr/>
        </p:nvSpPr>
        <p:spPr>
          <a:xfrm>
            <a:off x="325728" y="5952040"/>
            <a:ext cx="729986" cy="6700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24</a:t>
            </a:r>
          </a:p>
        </p:txBody>
      </p:sp>
      <p:pic>
        <p:nvPicPr>
          <p:cNvPr id="10" name="Image 9">
            <a:extLst>
              <a:ext uri="{FF2B5EF4-FFF2-40B4-BE49-F238E27FC236}">
                <a16:creationId xmlns:a16="http://schemas.microsoft.com/office/drawing/2014/main" id="{C62EB18F-283E-08BC-C82B-2EEB7F0AD70E}"/>
              </a:ext>
            </a:extLst>
          </p:cNvPr>
          <p:cNvPicPr>
            <a:picLocks noChangeAspect="1"/>
          </p:cNvPicPr>
          <p:nvPr/>
        </p:nvPicPr>
        <p:blipFill>
          <a:blip r:embed="rId4"/>
          <a:stretch>
            <a:fillRect/>
          </a:stretch>
        </p:blipFill>
        <p:spPr>
          <a:xfrm>
            <a:off x="6112418" y="3088300"/>
            <a:ext cx="2322777" cy="2612688"/>
          </a:xfrm>
          <a:prstGeom prst="rect">
            <a:avLst/>
          </a:prstGeom>
        </p:spPr>
      </p:pic>
    </p:spTree>
    <p:extLst>
      <p:ext uri="{BB962C8B-B14F-4D97-AF65-F5344CB8AC3E}">
        <p14:creationId xmlns:p14="http://schemas.microsoft.com/office/powerpoint/2010/main" val="2683094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9BD958-A9E7-9B4E-2B12-26C61F67B263}"/>
              </a:ext>
            </a:extLst>
          </p:cNvPr>
          <p:cNvSpPr>
            <a:spLocks noGrp="1"/>
          </p:cNvSpPr>
          <p:nvPr>
            <p:ph type="title"/>
          </p:nvPr>
        </p:nvSpPr>
        <p:spPr/>
        <p:txBody>
          <a:bodyPr/>
          <a:lstStyle/>
          <a:p>
            <a:r>
              <a:rPr lang="fr-FR" dirty="0"/>
              <a:t>       La PAUSE finale </a:t>
            </a:r>
            <a:r>
              <a:rPr lang="fr-FR" sz="2400" dirty="0"/>
              <a:t> annonce la fin du niveau débutant.</a:t>
            </a:r>
          </a:p>
        </p:txBody>
      </p:sp>
      <p:sp>
        <p:nvSpPr>
          <p:cNvPr id="5" name="Espace réservé du texte 4">
            <a:extLst>
              <a:ext uri="{FF2B5EF4-FFF2-40B4-BE49-F238E27FC236}">
                <a16:creationId xmlns:a16="http://schemas.microsoft.com/office/drawing/2014/main" id="{B411A7EA-D465-F84D-3A63-4C9871E40556}"/>
              </a:ext>
            </a:extLst>
          </p:cNvPr>
          <p:cNvSpPr>
            <a:spLocks noGrp="1"/>
          </p:cNvSpPr>
          <p:nvPr>
            <p:ph type="body" idx="1"/>
          </p:nvPr>
        </p:nvSpPr>
        <p:spPr>
          <a:xfrm>
            <a:off x="836612" y="1681163"/>
            <a:ext cx="10518776" cy="730567"/>
          </a:xfrm>
        </p:spPr>
        <p:txBody>
          <a:bodyPr>
            <a:normAutofit fontScale="85000" lnSpcReduction="10000"/>
          </a:bodyPr>
          <a:lstStyle/>
          <a:p>
            <a:r>
              <a:rPr lang="fr-FR" dirty="0"/>
              <a:t>Ici, c’est la pause avec gestation d’un texte qui devra s’écrire sur une feuille A4 spécifiquement réservée à ce jeu.  À  faire parvenir à l’organisme qui a inscrit le joueur.</a:t>
            </a:r>
          </a:p>
        </p:txBody>
      </p:sp>
      <p:pic>
        <p:nvPicPr>
          <p:cNvPr id="7" name="Espace réservé du contenu 6">
            <a:extLst>
              <a:ext uri="{FF2B5EF4-FFF2-40B4-BE49-F238E27FC236}">
                <a16:creationId xmlns:a16="http://schemas.microsoft.com/office/drawing/2014/main" id="{76A21C1B-A0D7-2CE5-A3BD-F7AFDB739585}"/>
              </a:ext>
            </a:extLst>
          </p:cNvPr>
          <p:cNvPicPr>
            <a:picLocks noGrp="1" noChangeAspect="1"/>
          </p:cNvPicPr>
          <p:nvPr>
            <p:ph sz="half" idx="2"/>
          </p:nvPr>
        </p:nvPicPr>
        <p:blipFill>
          <a:blip r:embed="rId2"/>
          <a:stretch>
            <a:fillRect/>
          </a:stretch>
        </p:blipFill>
        <p:spPr>
          <a:xfrm>
            <a:off x="836612" y="2708910"/>
            <a:ext cx="10515600" cy="3246120"/>
          </a:xfrm>
          <a:prstGeom prst="rect">
            <a:avLst/>
          </a:prstGeom>
        </p:spPr>
      </p:pic>
      <p:sp>
        <p:nvSpPr>
          <p:cNvPr id="9" name="Organigramme : Connecteur 8">
            <a:extLst>
              <a:ext uri="{FF2B5EF4-FFF2-40B4-BE49-F238E27FC236}">
                <a16:creationId xmlns:a16="http://schemas.microsoft.com/office/drawing/2014/main" id="{C610049D-B28C-C5D7-BF79-5FD91C8B53A8}"/>
              </a:ext>
            </a:extLst>
          </p:cNvPr>
          <p:cNvSpPr/>
          <p:nvPr/>
        </p:nvSpPr>
        <p:spPr>
          <a:xfrm>
            <a:off x="358815" y="5955030"/>
            <a:ext cx="729205" cy="73056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25</a:t>
            </a:r>
          </a:p>
        </p:txBody>
      </p:sp>
    </p:spTree>
    <p:extLst>
      <p:ext uri="{BB962C8B-B14F-4D97-AF65-F5344CB8AC3E}">
        <p14:creationId xmlns:p14="http://schemas.microsoft.com/office/powerpoint/2010/main" val="3677969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42B1AF-B5FC-B054-C92D-ED1306ABDDC4}"/>
              </a:ext>
            </a:extLst>
          </p:cNvPr>
          <p:cNvSpPr>
            <a:spLocks noGrp="1"/>
          </p:cNvSpPr>
          <p:nvPr>
            <p:ph type="title"/>
          </p:nvPr>
        </p:nvSpPr>
        <p:spPr>
          <a:xfrm>
            <a:off x="1889090" y="166255"/>
            <a:ext cx="8239648" cy="934817"/>
          </a:xfrm>
        </p:spPr>
        <p:txBody>
          <a:bodyPr/>
          <a:lstStyle/>
          <a:p>
            <a:r>
              <a:rPr lang="fr-FR" dirty="0"/>
              <a:t>           Fin du niveau débutant</a:t>
            </a:r>
          </a:p>
        </p:txBody>
      </p:sp>
      <p:sp>
        <p:nvSpPr>
          <p:cNvPr id="3" name="Espace réservé du texte 2">
            <a:extLst>
              <a:ext uri="{FF2B5EF4-FFF2-40B4-BE49-F238E27FC236}">
                <a16:creationId xmlns:a16="http://schemas.microsoft.com/office/drawing/2014/main" id="{8D70C752-302B-3965-A56E-DAAF3F5FD3DE}"/>
              </a:ext>
            </a:extLst>
          </p:cNvPr>
          <p:cNvSpPr>
            <a:spLocks noGrp="1"/>
          </p:cNvSpPr>
          <p:nvPr>
            <p:ph type="body" idx="1"/>
          </p:nvPr>
        </p:nvSpPr>
        <p:spPr>
          <a:xfrm>
            <a:off x="839789" y="1417045"/>
            <a:ext cx="4080082" cy="1098324"/>
          </a:xfrm>
          <a:solidFill>
            <a:schemeClr val="accent6">
              <a:lumMod val="40000"/>
              <a:lumOff val="60000"/>
            </a:schemeClr>
          </a:solidFill>
        </p:spPr>
        <p:txBody>
          <a:bodyPr>
            <a:normAutofit fontScale="70000" lnSpcReduction="20000"/>
          </a:bodyPr>
          <a:lstStyle/>
          <a:p>
            <a:r>
              <a:rPr lang="fr-FR" sz="3400" dirty="0"/>
              <a:t>Après l’effort, le réconfort. </a:t>
            </a:r>
          </a:p>
          <a:p>
            <a:r>
              <a:rPr lang="fr-FR" b="0" dirty="0"/>
              <a:t>Après ce beau parcours, on rentre à la maison, la tête pleine de belles images et de beaux souvenirs.</a:t>
            </a:r>
          </a:p>
        </p:txBody>
      </p:sp>
      <p:pic>
        <p:nvPicPr>
          <p:cNvPr id="8" name="Espace réservé du contenu 7" descr="Une image contenant plein air, habits, ciel, personne&#10;&#10;Le contenu généré par l’IA peut être incorrect.">
            <a:extLst>
              <a:ext uri="{FF2B5EF4-FFF2-40B4-BE49-F238E27FC236}">
                <a16:creationId xmlns:a16="http://schemas.microsoft.com/office/drawing/2014/main" id="{FB10C563-4CB1-5B7E-CD09-6DC4412C2F1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47903" y="2681486"/>
            <a:ext cx="3463854" cy="3322292"/>
          </a:xfrm>
        </p:spPr>
      </p:pic>
      <p:sp>
        <p:nvSpPr>
          <p:cNvPr id="5" name="Espace réservé du texte 4">
            <a:extLst>
              <a:ext uri="{FF2B5EF4-FFF2-40B4-BE49-F238E27FC236}">
                <a16:creationId xmlns:a16="http://schemas.microsoft.com/office/drawing/2014/main" id="{7DF3D239-3021-265B-BAED-B8A435E04B5F}"/>
              </a:ext>
            </a:extLst>
          </p:cNvPr>
          <p:cNvSpPr>
            <a:spLocks noGrp="1"/>
          </p:cNvSpPr>
          <p:nvPr>
            <p:ph type="body" sz="quarter" idx="3"/>
          </p:nvPr>
        </p:nvSpPr>
        <p:spPr>
          <a:xfrm>
            <a:off x="5913784" y="1267189"/>
            <a:ext cx="5082767" cy="1098324"/>
          </a:xfrm>
          <a:solidFill>
            <a:schemeClr val="accent6">
              <a:lumMod val="40000"/>
              <a:lumOff val="60000"/>
            </a:schemeClr>
          </a:solidFill>
        </p:spPr>
        <p:txBody>
          <a:bodyPr>
            <a:normAutofit fontScale="70000" lnSpcReduction="20000"/>
          </a:bodyPr>
          <a:lstStyle/>
          <a:p>
            <a:r>
              <a:rPr lang="fr-FR" dirty="0"/>
              <a:t>   </a:t>
            </a:r>
          </a:p>
          <a:p>
            <a:r>
              <a:rPr lang="fr-FR" dirty="0"/>
              <a:t>  </a:t>
            </a:r>
            <a:r>
              <a:rPr lang="fr-FR" sz="3800" dirty="0"/>
              <a:t>Que vont devenir les textes ?  </a:t>
            </a:r>
          </a:p>
          <a:p>
            <a:endParaRPr lang="fr-FR" dirty="0"/>
          </a:p>
        </p:txBody>
      </p:sp>
      <p:sp>
        <p:nvSpPr>
          <p:cNvPr id="6" name="Espace réservé du contenu 5">
            <a:extLst>
              <a:ext uri="{FF2B5EF4-FFF2-40B4-BE49-F238E27FC236}">
                <a16:creationId xmlns:a16="http://schemas.microsoft.com/office/drawing/2014/main" id="{C0A0F62E-DE02-B125-F6D4-3217F2873F8F}"/>
              </a:ext>
            </a:extLst>
          </p:cNvPr>
          <p:cNvSpPr>
            <a:spLocks noGrp="1"/>
          </p:cNvSpPr>
          <p:nvPr>
            <p:ph sz="quarter" idx="4"/>
          </p:nvPr>
        </p:nvSpPr>
        <p:spPr>
          <a:xfrm>
            <a:off x="5128592" y="2531631"/>
            <a:ext cx="5198166" cy="2427996"/>
          </a:xfrm>
        </p:spPr>
        <p:txBody>
          <a:bodyPr>
            <a:normAutofit fontScale="92500" lnSpcReduction="10000"/>
          </a:bodyPr>
          <a:lstStyle/>
          <a:p>
            <a:r>
              <a:rPr lang="fr-FR" sz="2000" b="1" dirty="0"/>
              <a:t>1) Ils restent en possession des structures d’accueil qui ont fait participer leurs résidents.</a:t>
            </a:r>
          </a:p>
          <a:p>
            <a:r>
              <a:rPr lang="fr-FR" sz="1600" dirty="0"/>
              <a:t>2) Ils peuvent faire l’objet d’animations dans l’établissement: expositions, déclamations, visites de lieux de proximité qui ont été cités dans le texte et tant d’autres idées de votre part. </a:t>
            </a:r>
          </a:p>
          <a:p>
            <a:r>
              <a:rPr lang="fr-FR" sz="1600" dirty="0"/>
              <a:t>3) Pour terminer, à la fin de l’année, ils seront publiés dans un bulletin collaboratif qui sera envoyé à la bibliothèque de France « BnF » pour y être archivés. </a:t>
            </a:r>
          </a:p>
        </p:txBody>
      </p:sp>
      <p:sp>
        <p:nvSpPr>
          <p:cNvPr id="4" name="Rectangle : coins arrondis 3">
            <a:extLst>
              <a:ext uri="{FF2B5EF4-FFF2-40B4-BE49-F238E27FC236}">
                <a16:creationId xmlns:a16="http://schemas.microsoft.com/office/drawing/2014/main" id="{C37D77F6-C0B5-AE76-9F74-CA6964EEEED9}"/>
              </a:ext>
            </a:extLst>
          </p:cNvPr>
          <p:cNvSpPr/>
          <p:nvPr/>
        </p:nvSpPr>
        <p:spPr>
          <a:xfrm>
            <a:off x="1889090" y="166256"/>
            <a:ext cx="8088923" cy="934816"/>
          </a:xfrm>
          <a:prstGeom prst="roundRect">
            <a:avLst/>
          </a:prstGeom>
          <a:noFill/>
          <a:ln w="25400" cmpd="sng">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5338E272-53CD-5B37-F81D-EC23821266F2}"/>
              </a:ext>
            </a:extLst>
          </p:cNvPr>
          <p:cNvPicPr>
            <a:picLocks noChangeAspect="1"/>
          </p:cNvPicPr>
          <p:nvPr/>
        </p:nvPicPr>
        <p:blipFill>
          <a:blip r:embed="rId3"/>
          <a:stretch>
            <a:fillRect/>
          </a:stretch>
        </p:blipFill>
        <p:spPr>
          <a:xfrm>
            <a:off x="10395492" y="2406041"/>
            <a:ext cx="1287048" cy="1657263"/>
          </a:xfrm>
          <a:prstGeom prst="rect">
            <a:avLst/>
          </a:prstGeom>
        </p:spPr>
      </p:pic>
      <p:pic>
        <p:nvPicPr>
          <p:cNvPr id="10" name="Image 9">
            <a:extLst>
              <a:ext uri="{FF2B5EF4-FFF2-40B4-BE49-F238E27FC236}">
                <a16:creationId xmlns:a16="http://schemas.microsoft.com/office/drawing/2014/main" id="{F1054AE9-2E7C-4136-8624-383AB4D660B1}"/>
              </a:ext>
            </a:extLst>
          </p:cNvPr>
          <p:cNvPicPr>
            <a:picLocks noChangeAspect="1"/>
          </p:cNvPicPr>
          <p:nvPr/>
        </p:nvPicPr>
        <p:blipFill>
          <a:blip r:embed="rId4"/>
          <a:stretch>
            <a:fillRect/>
          </a:stretch>
        </p:blipFill>
        <p:spPr>
          <a:xfrm>
            <a:off x="8568027" y="4588473"/>
            <a:ext cx="1560711" cy="1694835"/>
          </a:xfrm>
          <a:prstGeom prst="rect">
            <a:avLst/>
          </a:prstGeom>
        </p:spPr>
      </p:pic>
      <p:sp>
        <p:nvSpPr>
          <p:cNvPr id="11" name="Organigramme : Connecteur 10">
            <a:extLst>
              <a:ext uri="{FF2B5EF4-FFF2-40B4-BE49-F238E27FC236}">
                <a16:creationId xmlns:a16="http://schemas.microsoft.com/office/drawing/2014/main" id="{B82161AC-2E32-D477-18BD-1448DBAAA527}"/>
              </a:ext>
            </a:extLst>
          </p:cNvPr>
          <p:cNvSpPr/>
          <p:nvPr/>
        </p:nvSpPr>
        <p:spPr>
          <a:xfrm>
            <a:off x="411526" y="6003778"/>
            <a:ext cx="736377" cy="620983"/>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26</a:t>
            </a:r>
          </a:p>
        </p:txBody>
      </p:sp>
    </p:spTree>
    <p:extLst>
      <p:ext uri="{BB962C8B-B14F-4D97-AF65-F5344CB8AC3E}">
        <p14:creationId xmlns:p14="http://schemas.microsoft.com/office/powerpoint/2010/main" val="3536436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4507AF8A-6612-F0B3-AC49-A2108D4916F0}"/>
              </a:ext>
            </a:extLst>
          </p:cNvPr>
          <p:cNvSpPr>
            <a:spLocks noGrp="1"/>
          </p:cNvSpPr>
          <p:nvPr>
            <p:ph sz="half" idx="2"/>
          </p:nvPr>
        </p:nvSpPr>
        <p:spPr>
          <a:xfrm>
            <a:off x="862014" y="2255637"/>
            <a:ext cx="5157787" cy="3684588"/>
          </a:xfrm>
          <a:solidFill>
            <a:srgbClr val="FFC000"/>
          </a:solidFill>
        </p:spPr>
        <p:txBody>
          <a:bodyPr>
            <a:normAutofit/>
          </a:bodyPr>
          <a:lstStyle/>
          <a:p>
            <a:pPr marL="0" indent="0">
              <a:buNone/>
            </a:pPr>
            <a:r>
              <a:rPr lang="fr-FR" sz="2000" dirty="0">
                <a:latin typeface="Arial Narrow" panose="020B0606020202030204" pitchFamily="34" charset="0"/>
              </a:rPr>
              <a:t>PowerPoint FESTIPLUME ® 27pages</a:t>
            </a:r>
          </a:p>
          <a:p>
            <a:pPr marL="0" indent="0">
              <a:buNone/>
            </a:pPr>
            <a:r>
              <a:rPr lang="fr-FR" sz="2000" dirty="0">
                <a:latin typeface="Arial Narrow" panose="020B0606020202030204" pitchFamily="34" charset="0"/>
              </a:rPr>
              <a:t>Auteur ludique :  Francine LAPENNE-HOVASSE</a:t>
            </a:r>
          </a:p>
          <a:p>
            <a:pPr marL="0" indent="0">
              <a:buNone/>
            </a:pPr>
            <a:r>
              <a:rPr lang="fr-FR" sz="2000" dirty="0">
                <a:latin typeface="Arial Narrow" panose="020B0606020202030204" pitchFamily="34" charset="0"/>
              </a:rPr>
              <a:t>Autoédition enregistrée INPI et </a:t>
            </a:r>
          </a:p>
          <a:p>
            <a:pPr marL="0" indent="0">
              <a:buNone/>
            </a:pPr>
            <a:r>
              <a:rPr lang="fr-FR" sz="2000" dirty="0">
                <a:latin typeface="Arial Narrow" panose="020B0606020202030204" pitchFamily="34" charset="0"/>
              </a:rPr>
              <a:t>mise à jour le  26 10 2025.</a:t>
            </a:r>
          </a:p>
        </p:txBody>
      </p:sp>
      <p:pic>
        <p:nvPicPr>
          <p:cNvPr id="7" name="Image 6">
            <a:extLst>
              <a:ext uri="{FF2B5EF4-FFF2-40B4-BE49-F238E27FC236}">
                <a16:creationId xmlns:a16="http://schemas.microsoft.com/office/drawing/2014/main" id="{16954CE3-55A5-5D68-664E-095E774BD043}"/>
              </a:ext>
            </a:extLst>
          </p:cNvPr>
          <p:cNvPicPr>
            <a:picLocks noChangeAspect="1"/>
          </p:cNvPicPr>
          <p:nvPr/>
        </p:nvPicPr>
        <p:blipFill>
          <a:blip r:embed="rId3"/>
          <a:stretch>
            <a:fillRect/>
          </a:stretch>
        </p:blipFill>
        <p:spPr>
          <a:xfrm>
            <a:off x="6675618" y="2255637"/>
            <a:ext cx="3810330" cy="3420152"/>
          </a:xfrm>
          <a:prstGeom prst="rect">
            <a:avLst/>
          </a:prstGeom>
        </p:spPr>
      </p:pic>
      <p:sp>
        <p:nvSpPr>
          <p:cNvPr id="8" name="Organigramme : Connecteur 7">
            <a:extLst>
              <a:ext uri="{FF2B5EF4-FFF2-40B4-BE49-F238E27FC236}">
                <a16:creationId xmlns:a16="http://schemas.microsoft.com/office/drawing/2014/main" id="{DCDFD73C-61C5-BB18-114B-FF5E5F256F46}"/>
              </a:ext>
            </a:extLst>
          </p:cNvPr>
          <p:cNvSpPr/>
          <p:nvPr/>
        </p:nvSpPr>
        <p:spPr>
          <a:xfrm>
            <a:off x="520861" y="5497975"/>
            <a:ext cx="775503" cy="823912"/>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27</a:t>
            </a:r>
          </a:p>
        </p:txBody>
      </p:sp>
    </p:spTree>
    <p:extLst>
      <p:ext uri="{BB962C8B-B14F-4D97-AF65-F5344CB8AC3E}">
        <p14:creationId xmlns:p14="http://schemas.microsoft.com/office/powerpoint/2010/main" val="3301598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47865231-E108-997F-4996-769761FED484}"/>
              </a:ext>
            </a:extLst>
          </p:cNvPr>
          <p:cNvSpPr>
            <a:spLocks noGrp="1"/>
          </p:cNvSpPr>
          <p:nvPr>
            <p:ph type="body" idx="1"/>
          </p:nvPr>
        </p:nvSpPr>
        <p:spPr>
          <a:xfrm>
            <a:off x="5997575" y="514350"/>
            <a:ext cx="5354637" cy="5337810"/>
          </a:xfrm>
        </p:spPr>
        <p:txBody>
          <a:bodyPr>
            <a:normAutofit fontScale="77500" lnSpcReduction="20000"/>
          </a:bodyPr>
          <a:lstStyle/>
          <a:p>
            <a:endParaRPr lang="fr-FR" dirty="0"/>
          </a:p>
          <a:p>
            <a:endParaRPr lang="fr-FR" dirty="0"/>
          </a:p>
          <a:p>
            <a:r>
              <a:rPr lang="fr-FR" sz="2600" b="0" dirty="0"/>
              <a:t>En famille, il a été décidé d’emmener Mamie,</a:t>
            </a:r>
          </a:p>
          <a:p>
            <a:r>
              <a:rPr lang="fr-FR" sz="2600" b="0" dirty="0"/>
              <a:t>faire le rallye de la forêt enchantée où </a:t>
            </a:r>
          </a:p>
          <a:p>
            <a:r>
              <a:rPr lang="fr-FR" sz="2600" b="0" dirty="0"/>
              <a:t>dit-on...</a:t>
            </a:r>
          </a:p>
          <a:p>
            <a:endParaRPr lang="fr-FR" sz="2600" b="0" dirty="0"/>
          </a:p>
          <a:p>
            <a:r>
              <a:rPr lang="fr-FR" sz="2600" b="0" dirty="0"/>
              <a:t>(C’est un secret ! )</a:t>
            </a:r>
          </a:p>
          <a:p>
            <a:endParaRPr lang="fr-FR" sz="2600" b="0" dirty="0"/>
          </a:p>
          <a:p>
            <a:r>
              <a:rPr lang="fr-FR" sz="2600" b="0" dirty="0"/>
              <a:t>Je vous le dis à l’oreille, mais ne le répétez</a:t>
            </a:r>
          </a:p>
          <a:p>
            <a:r>
              <a:rPr lang="fr-FR" sz="2600" b="0" dirty="0"/>
              <a:t>pas ...</a:t>
            </a:r>
          </a:p>
          <a:p>
            <a:endParaRPr lang="fr-FR" sz="2600" b="0" dirty="0"/>
          </a:p>
          <a:p>
            <a:r>
              <a:rPr lang="fr-FR" sz="2600" b="0" dirty="0"/>
              <a:t>« Qu’en se promenant sur le parcours de </a:t>
            </a:r>
          </a:p>
          <a:p>
            <a:r>
              <a:rPr lang="fr-FR" sz="2600" b="0" dirty="0" err="1"/>
              <a:t>Festiplume</a:t>
            </a:r>
            <a:r>
              <a:rPr lang="fr-FR" sz="2600" b="0" dirty="0"/>
              <a:t>, on se reconstitue une  mémoire. </a:t>
            </a:r>
          </a:p>
          <a:p>
            <a:r>
              <a:rPr lang="fr-FR" sz="2600" b="0" dirty="0"/>
              <a:t>C’est fabuleux , non ?»</a:t>
            </a:r>
          </a:p>
          <a:p>
            <a:endParaRPr lang="fr-FR" dirty="0"/>
          </a:p>
          <a:p>
            <a:endParaRPr lang="fr-FR" dirty="0"/>
          </a:p>
        </p:txBody>
      </p:sp>
      <p:pic>
        <p:nvPicPr>
          <p:cNvPr id="8" name="Espace réservé du contenu 7" descr="Une image contenant peinture, art, dessin humoristique&#10;&#10;Le contenu généré par l’IA peut être incorrect.">
            <a:extLst>
              <a:ext uri="{FF2B5EF4-FFF2-40B4-BE49-F238E27FC236}">
                <a16:creationId xmlns:a16="http://schemas.microsoft.com/office/drawing/2014/main" id="{6F851A26-118F-0067-E6FD-29196FED7C2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5163" y="937736"/>
            <a:ext cx="4604067" cy="4662487"/>
          </a:xfrm>
        </p:spPr>
      </p:pic>
      <p:sp>
        <p:nvSpPr>
          <p:cNvPr id="6" name="Espace réservé du contenu 5">
            <a:extLst>
              <a:ext uri="{FF2B5EF4-FFF2-40B4-BE49-F238E27FC236}">
                <a16:creationId xmlns:a16="http://schemas.microsoft.com/office/drawing/2014/main" id="{5B476531-19F3-C138-AB82-0B483E43523F}"/>
              </a:ext>
            </a:extLst>
          </p:cNvPr>
          <p:cNvSpPr>
            <a:spLocks noGrp="1"/>
          </p:cNvSpPr>
          <p:nvPr>
            <p:ph sz="quarter" idx="4"/>
          </p:nvPr>
        </p:nvSpPr>
        <p:spPr>
          <a:xfrm>
            <a:off x="6172200" y="5394960"/>
            <a:ext cx="5183188" cy="2642554"/>
          </a:xfrm>
        </p:spPr>
        <p:txBody>
          <a:bodyPr/>
          <a:lstStyle/>
          <a:p>
            <a:pPr marL="0" indent="0">
              <a:buNone/>
            </a:pPr>
            <a:endParaRPr lang="fr-FR" dirty="0"/>
          </a:p>
          <a:p>
            <a:pPr marL="0" indent="0">
              <a:buNone/>
            </a:pPr>
            <a:endParaRPr lang="fr-FR" dirty="0"/>
          </a:p>
          <a:p>
            <a:pPr marL="0" indent="0">
              <a:buNone/>
            </a:pPr>
            <a:r>
              <a:rPr lang="fr-FR" dirty="0"/>
              <a:t> </a:t>
            </a:r>
          </a:p>
          <a:p>
            <a:pPr marL="0" indent="0">
              <a:buNone/>
            </a:pPr>
            <a:endParaRPr lang="fr-FR" dirty="0"/>
          </a:p>
          <a:p>
            <a:pPr marL="0" indent="0">
              <a:buNone/>
            </a:pPr>
            <a:endParaRPr lang="fr-FR" dirty="0"/>
          </a:p>
        </p:txBody>
      </p:sp>
      <p:sp>
        <p:nvSpPr>
          <p:cNvPr id="2" name="Organigramme : Connecteur 1">
            <a:extLst>
              <a:ext uri="{FF2B5EF4-FFF2-40B4-BE49-F238E27FC236}">
                <a16:creationId xmlns:a16="http://schemas.microsoft.com/office/drawing/2014/main" id="{24187F2F-C6CE-65D6-0D01-E074A2B096E4}"/>
              </a:ext>
            </a:extLst>
          </p:cNvPr>
          <p:cNvSpPr/>
          <p:nvPr/>
        </p:nvSpPr>
        <p:spPr>
          <a:xfrm>
            <a:off x="324465" y="6112592"/>
            <a:ext cx="512147" cy="46211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2</a:t>
            </a:r>
          </a:p>
        </p:txBody>
      </p:sp>
    </p:spTree>
    <p:extLst>
      <p:ext uri="{BB962C8B-B14F-4D97-AF65-F5344CB8AC3E}">
        <p14:creationId xmlns:p14="http://schemas.microsoft.com/office/powerpoint/2010/main" val="3855373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68118B-8C31-64DA-ED2E-579E64A1AA75}"/>
              </a:ext>
            </a:extLst>
          </p:cNvPr>
          <p:cNvSpPr>
            <a:spLocks noGrp="1"/>
          </p:cNvSpPr>
          <p:nvPr>
            <p:ph type="title"/>
          </p:nvPr>
        </p:nvSpPr>
        <p:spPr/>
        <p:txBody>
          <a:bodyPr/>
          <a:lstStyle/>
          <a:p>
            <a:r>
              <a:rPr lang="fr-FR" dirty="0"/>
              <a:t>          La famille se prépare à l’aventure</a:t>
            </a:r>
          </a:p>
        </p:txBody>
      </p:sp>
      <p:sp>
        <p:nvSpPr>
          <p:cNvPr id="3" name="Espace réservé du texte 2">
            <a:extLst>
              <a:ext uri="{FF2B5EF4-FFF2-40B4-BE49-F238E27FC236}">
                <a16:creationId xmlns:a16="http://schemas.microsoft.com/office/drawing/2014/main" id="{B79CBB4F-6B08-5F53-FBB6-23FA969FC69D}"/>
              </a:ext>
            </a:extLst>
          </p:cNvPr>
          <p:cNvSpPr>
            <a:spLocks noGrp="1"/>
          </p:cNvSpPr>
          <p:nvPr>
            <p:ph type="body" idx="1"/>
          </p:nvPr>
        </p:nvSpPr>
        <p:spPr>
          <a:xfrm>
            <a:off x="839788" y="1405889"/>
            <a:ext cx="5157787" cy="1099186"/>
          </a:xfrm>
        </p:spPr>
        <p:txBody>
          <a:bodyPr>
            <a:normAutofit fontScale="92500" lnSpcReduction="10000"/>
          </a:bodyPr>
          <a:lstStyle/>
          <a:p>
            <a:r>
              <a:rPr lang="fr-FR" dirty="0"/>
              <a:t> </a:t>
            </a:r>
            <a:endParaRPr lang="fr-FR" sz="2000" b="0" dirty="0"/>
          </a:p>
          <a:p>
            <a:r>
              <a:rPr lang="fr-FR" sz="2000" b="0" dirty="0"/>
              <a:t>     Chaque concurrent prépare ses affaires</a:t>
            </a:r>
          </a:p>
          <a:p>
            <a:endParaRPr lang="fr-FR" sz="2000" b="0" dirty="0"/>
          </a:p>
        </p:txBody>
      </p:sp>
      <p:pic>
        <p:nvPicPr>
          <p:cNvPr id="8" name="Espace réservé du contenu 7" descr="Une image contenant dessin, dessin humoristique, peinture, illustration&#10;&#10;Le contenu généré par l’IA peut être incorrect.">
            <a:extLst>
              <a:ext uri="{FF2B5EF4-FFF2-40B4-BE49-F238E27FC236}">
                <a16:creationId xmlns:a16="http://schemas.microsoft.com/office/drawing/2014/main" id="{18ECA636-6626-B475-A757-D059E211428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565910" y="2505075"/>
            <a:ext cx="2818077" cy="3684588"/>
          </a:xfrm>
        </p:spPr>
      </p:pic>
      <p:sp>
        <p:nvSpPr>
          <p:cNvPr id="5" name="Espace réservé du texte 4">
            <a:extLst>
              <a:ext uri="{FF2B5EF4-FFF2-40B4-BE49-F238E27FC236}">
                <a16:creationId xmlns:a16="http://schemas.microsoft.com/office/drawing/2014/main" id="{AF536F21-7A3A-FEC6-C45B-3CBE2ECF7B05}"/>
              </a:ext>
            </a:extLst>
          </p:cNvPr>
          <p:cNvSpPr>
            <a:spLocks noGrp="1"/>
          </p:cNvSpPr>
          <p:nvPr>
            <p:ph type="body" sz="quarter" idx="3"/>
          </p:nvPr>
        </p:nvSpPr>
        <p:spPr>
          <a:xfrm>
            <a:off x="6172200" y="1405889"/>
            <a:ext cx="5183188" cy="4572001"/>
          </a:xfrm>
        </p:spPr>
        <p:txBody>
          <a:bodyPr>
            <a:normAutofit fontScale="92500" lnSpcReduction="10000"/>
          </a:bodyPr>
          <a:lstStyle/>
          <a:p>
            <a:r>
              <a:rPr lang="fr-FR" sz="2000" b="0" dirty="0"/>
              <a:t>MAMIE cherche encore sa mémoire qu’elle ne trouve pas dans ses affaires.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sz="1800" b="0" dirty="0"/>
              <a:t>En observant l’image de gauche, que lui manque t-il dans son sac pour l’aider à retrouver sa mémoire ?</a:t>
            </a:r>
          </a:p>
        </p:txBody>
      </p:sp>
      <p:pic>
        <p:nvPicPr>
          <p:cNvPr id="9" name="Espace réservé du contenu 8">
            <a:extLst>
              <a:ext uri="{FF2B5EF4-FFF2-40B4-BE49-F238E27FC236}">
                <a16:creationId xmlns:a16="http://schemas.microsoft.com/office/drawing/2014/main" id="{3447CC45-9C1A-DAAD-C9D3-4FF56F63DD32}"/>
              </a:ext>
            </a:extLst>
          </p:cNvPr>
          <p:cNvPicPr>
            <a:picLocks noGrp="1" noChangeAspect="1"/>
          </p:cNvPicPr>
          <p:nvPr>
            <p:ph sz="quarter" idx="4"/>
          </p:nvPr>
        </p:nvPicPr>
        <p:blipFill>
          <a:blip r:embed="rId4"/>
          <a:stretch>
            <a:fillRect/>
          </a:stretch>
        </p:blipFill>
        <p:spPr>
          <a:xfrm>
            <a:off x="6194427" y="2491424"/>
            <a:ext cx="4869180" cy="2804971"/>
          </a:xfrm>
          <a:prstGeom prst="rect">
            <a:avLst/>
          </a:prstGeom>
        </p:spPr>
      </p:pic>
      <p:sp>
        <p:nvSpPr>
          <p:cNvPr id="4" name="Organigramme : Connecteur 3">
            <a:extLst>
              <a:ext uri="{FF2B5EF4-FFF2-40B4-BE49-F238E27FC236}">
                <a16:creationId xmlns:a16="http://schemas.microsoft.com/office/drawing/2014/main" id="{A796623A-4D71-A41C-FEC5-E5ED930C8C0F}"/>
              </a:ext>
            </a:extLst>
          </p:cNvPr>
          <p:cNvSpPr/>
          <p:nvPr/>
        </p:nvSpPr>
        <p:spPr>
          <a:xfrm>
            <a:off x="304801" y="6189663"/>
            <a:ext cx="457200" cy="4572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3</a:t>
            </a:r>
          </a:p>
        </p:txBody>
      </p:sp>
    </p:spTree>
    <p:extLst>
      <p:ext uri="{BB962C8B-B14F-4D97-AF65-F5344CB8AC3E}">
        <p14:creationId xmlns:p14="http://schemas.microsoft.com/office/powerpoint/2010/main" val="38863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93C25-C6D3-D129-5590-2A67E8D6230A}"/>
              </a:ext>
            </a:extLst>
          </p:cNvPr>
          <p:cNvSpPr>
            <a:spLocks noGrp="1"/>
          </p:cNvSpPr>
          <p:nvPr>
            <p:ph type="title"/>
          </p:nvPr>
        </p:nvSpPr>
        <p:spPr/>
        <p:txBody>
          <a:bodyPr/>
          <a:lstStyle/>
          <a:p>
            <a:r>
              <a:rPr lang="fr-FR" dirty="0"/>
              <a:t>       </a:t>
            </a:r>
          </a:p>
        </p:txBody>
      </p:sp>
      <p:sp>
        <p:nvSpPr>
          <p:cNvPr id="3" name="Espace réservé du texte 2">
            <a:extLst>
              <a:ext uri="{FF2B5EF4-FFF2-40B4-BE49-F238E27FC236}">
                <a16:creationId xmlns:a16="http://schemas.microsoft.com/office/drawing/2014/main" id="{D40FF264-93D4-DCCF-7551-5A13247847C8}"/>
              </a:ext>
            </a:extLst>
          </p:cNvPr>
          <p:cNvSpPr>
            <a:spLocks noGrp="1"/>
          </p:cNvSpPr>
          <p:nvPr>
            <p:ph type="body" idx="1"/>
          </p:nvPr>
        </p:nvSpPr>
        <p:spPr>
          <a:xfrm>
            <a:off x="659758" y="1140106"/>
            <a:ext cx="5000646" cy="550582"/>
          </a:xfrm>
          <a:solidFill>
            <a:schemeClr val="accent4"/>
          </a:solidFill>
          <a:ln w="57150">
            <a:solidFill>
              <a:schemeClr val="accent2">
                <a:lumMod val="50000"/>
              </a:schemeClr>
            </a:solidFill>
          </a:ln>
        </p:spPr>
        <p:txBody>
          <a:bodyPr>
            <a:normAutofit/>
          </a:bodyPr>
          <a:lstStyle/>
          <a:p>
            <a:r>
              <a:rPr lang="fr-FR" dirty="0"/>
              <a:t>      </a:t>
            </a:r>
            <a:r>
              <a:rPr lang="fr-FR" dirty="0">
                <a:latin typeface="Arial Narrow" panose="020B0606020202030204" pitchFamily="34" charset="0"/>
              </a:rPr>
              <a:t>informations pour les randonneurs</a:t>
            </a:r>
          </a:p>
        </p:txBody>
      </p:sp>
      <p:pic>
        <p:nvPicPr>
          <p:cNvPr id="7" name="Espace réservé du contenu 6">
            <a:extLst>
              <a:ext uri="{FF2B5EF4-FFF2-40B4-BE49-F238E27FC236}">
                <a16:creationId xmlns:a16="http://schemas.microsoft.com/office/drawing/2014/main" id="{76B97645-4CC5-9070-4E4D-1531BEE8B180}"/>
              </a:ext>
            </a:extLst>
          </p:cNvPr>
          <p:cNvPicPr>
            <a:picLocks noGrp="1" noChangeAspect="1"/>
          </p:cNvPicPr>
          <p:nvPr>
            <p:ph sz="half" idx="2"/>
          </p:nvPr>
        </p:nvPicPr>
        <p:blipFill>
          <a:blip r:embed="rId2"/>
          <a:stretch>
            <a:fillRect/>
          </a:stretch>
        </p:blipFill>
        <p:spPr>
          <a:xfrm>
            <a:off x="659758" y="2116933"/>
            <a:ext cx="5000646" cy="3600961"/>
          </a:xfrm>
          <a:prstGeom prst="rect">
            <a:avLst/>
          </a:prstGeom>
        </p:spPr>
      </p:pic>
      <p:sp>
        <p:nvSpPr>
          <p:cNvPr id="5" name="Espace réservé du texte 4">
            <a:extLst>
              <a:ext uri="{FF2B5EF4-FFF2-40B4-BE49-F238E27FC236}">
                <a16:creationId xmlns:a16="http://schemas.microsoft.com/office/drawing/2014/main" id="{E97EB577-305B-E274-C4C2-B606017FDFB3}"/>
              </a:ext>
            </a:extLst>
          </p:cNvPr>
          <p:cNvSpPr>
            <a:spLocks noGrp="1"/>
          </p:cNvSpPr>
          <p:nvPr>
            <p:ph type="body" sz="quarter" idx="3"/>
          </p:nvPr>
        </p:nvSpPr>
        <p:spPr>
          <a:xfrm>
            <a:off x="6172200" y="506895"/>
            <a:ext cx="5183188" cy="5985979"/>
          </a:xfrm>
          <a:solidFill>
            <a:schemeClr val="accent3">
              <a:lumMod val="60000"/>
              <a:lumOff val="40000"/>
            </a:schemeClr>
          </a:solidFill>
        </p:spPr>
        <p:txBody>
          <a:bodyPr>
            <a:normAutofit/>
          </a:bodyPr>
          <a:lstStyle/>
          <a:p>
            <a:endParaRPr lang="fr-FR" dirty="0"/>
          </a:p>
        </p:txBody>
      </p:sp>
      <p:sp>
        <p:nvSpPr>
          <p:cNvPr id="6" name="Espace réservé du contenu 5">
            <a:extLst>
              <a:ext uri="{FF2B5EF4-FFF2-40B4-BE49-F238E27FC236}">
                <a16:creationId xmlns:a16="http://schemas.microsoft.com/office/drawing/2014/main" id="{DE69CAF2-F942-F6BE-9932-C18F54C135B7}"/>
              </a:ext>
            </a:extLst>
          </p:cNvPr>
          <p:cNvSpPr>
            <a:spLocks noGrp="1"/>
          </p:cNvSpPr>
          <p:nvPr>
            <p:ph sz="quarter" idx="4"/>
          </p:nvPr>
        </p:nvSpPr>
        <p:spPr>
          <a:xfrm>
            <a:off x="6639339" y="1033670"/>
            <a:ext cx="4204252" cy="5032960"/>
          </a:xfrm>
          <a:solidFill>
            <a:srgbClr val="FFE697"/>
          </a:solidFill>
          <a:ln w="76200">
            <a:solidFill>
              <a:schemeClr val="accent2">
                <a:lumMod val="50000"/>
              </a:schemeClr>
            </a:solidFill>
          </a:ln>
        </p:spPr>
        <p:txBody>
          <a:bodyPr>
            <a:normAutofit lnSpcReduction="10000"/>
          </a:bodyPr>
          <a:lstStyle/>
          <a:p>
            <a:r>
              <a:rPr lang="fr-FR" dirty="0"/>
              <a:t>        RÈGLES du JEU </a:t>
            </a:r>
          </a:p>
          <a:p>
            <a:r>
              <a:rPr lang="fr-FR" sz="1800" u="sng" dirty="0"/>
              <a:t>À LIRE AVANT DE PRENDRE LE DÉPART</a:t>
            </a:r>
          </a:p>
          <a:p>
            <a:r>
              <a:rPr lang="fr-FR" sz="1600" dirty="0"/>
              <a:t>Pour passer d’étape en étape, le joueur doit suivre le chemin de randonnée et passer les contrôles.</a:t>
            </a:r>
          </a:p>
          <a:p>
            <a:r>
              <a:rPr lang="fr-FR" sz="1600" dirty="0"/>
              <a:t>En collectant au passage,  des mots, des indices tirés au sort,</a:t>
            </a:r>
          </a:p>
          <a:p>
            <a:r>
              <a:rPr lang="fr-FR" sz="1600" dirty="0"/>
              <a:t>En les notant dans son carnet de voyage.</a:t>
            </a:r>
          </a:p>
          <a:p>
            <a:r>
              <a:rPr lang="fr-FR" sz="1600" dirty="0"/>
              <a:t>À chaque  pause, il écrit une petite phrase qui résume l’étape qu’il vient de parcourir.</a:t>
            </a:r>
          </a:p>
          <a:p>
            <a:r>
              <a:rPr lang="fr-FR" sz="1600" dirty="0"/>
              <a:t>À la fin de son parcours, le joueur fait un petit compte rendu de son aventure en y mettant tous les mots et indices collectés, dont le sens peut être écrit au  propre comme au figuré.</a:t>
            </a:r>
          </a:p>
          <a:p>
            <a:r>
              <a:rPr lang="fr-FR" sz="1600" dirty="0"/>
              <a:t>Il fait parvenir son texte à l’organisateur du concours. </a:t>
            </a:r>
          </a:p>
        </p:txBody>
      </p:sp>
      <p:sp>
        <p:nvSpPr>
          <p:cNvPr id="4" name="Organigramme : Connecteur 3">
            <a:extLst>
              <a:ext uri="{FF2B5EF4-FFF2-40B4-BE49-F238E27FC236}">
                <a16:creationId xmlns:a16="http://schemas.microsoft.com/office/drawing/2014/main" id="{DAFFB765-36B2-F039-7C44-4B5F7161DF57}"/>
              </a:ext>
            </a:extLst>
          </p:cNvPr>
          <p:cNvSpPr/>
          <p:nvPr/>
        </p:nvSpPr>
        <p:spPr>
          <a:xfrm>
            <a:off x="405113" y="6066630"/>
            <a:ext cx="520861" cy="542514"/>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t>4</a:t>
            </a:r>
          </a:p>
        </p:txBody>
      </p:sp>
    </p:spTree>
    <p:extLst>
      <p:ext uri="{BB962C8B-B14F-4D97-AF65-F5344CB8AC3E}">
        <p14:creationId xmlns:p14="http://schemas.microsoft.com/office/powerpoint/2010/main" val="413427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146AE7-1346-5258-CD03-819ED2E72D32}"/>
              </a:ext>
            </a:extLst>
          </p:cNvPr>
          <p:cNvSpPr>
            <a:spLocks noGrp="1"/>
          </p:cNvSpPr>
          <p:nvPr>
            <p:ph type="title"/>
          </p:nvPr>
        </p:nvSpPr>
        <p:spPr>
          <a:xfrm>
            <a:off x="572055" y="178906"/>
            <a:ext cx="4821748" cy="966988"/>
          </a:xfrm>
        </p:spPr>
        <p:txBody>
          <a:bodyPr>
            <a:normAutofit fontScale="90000"/>
          </a:bodyPr>
          <a:lstStyle/>
          <a:p>
            <a:r>
              <a:rPr lang="fr-FR" b="1" dirty="0">
                <a:solidFill>
                  <a:schemeClr val="accent6">
                    <a:lumMod val="75000"/>
                  </a:schemeClr>
                </a:solidFill>
              </a:rPr>
              <a:t>                               </a:t>
            </a:r>
            <a:br>
              <a:rPr lang="fr-FR" b="1" dirty="0">
                <a:solidFill>
                  <a:schemeClr val="accent6">
                    <a:lumMod val="75000"/>
                  </a:schemeClr>
                </a:solidFill>
              </a:rPr>
            </a:br>
            <a:r>
              <a:rPr lang="fr-FR" b="1" dirty="0">
                <a:solidFill>
                  <a:schemeClr val="accent6">
                    <a:lumMod val="75000"/>
                  </a:schemeClr>
                </a:solidFill>
              </a:rPr>
              <a:t>Papy prend la dernière  photo avant le départ</a:t>
            </a:r>
          </a:p>
        </p:txBody>
      </p:sp>
      <p:sp>
        <p:nvSpPr>
          <p:cNvPr id="3" name="Espace réservé du texte 2">
            <a:extLst>
              <a:ext uri="{FF2B5EF4-FFF2-40B4-BE49-F238E27FC236}">
                <a16:creationId xmlns:a16="http://schemas.microsoft.com/office/drawing/2014/main" id="{752C92C8-9C85-FA3A-193D-0336866AE256}"/>
              </a:ext>
            </a:extLst>
          </p:cNvPr>
          <p:cNvSpPr>
            <a:spLocks noGrp="1"/>
          </p:cNvSpPr>
          <p:nvPr>
            <p:ph type="body" idx="1"/>
          </p:nvPr>
        </p:nvSpPr>
        <p:spPr>
          <a:xfrm>
            <a:off x="839788" y="2274570"/>
            <a:ext cx="5157787" cy="230505"/>
          </a:xfrm>
        </p:spPr>
        <p:txBody>
          <a:bodyPr>
            <a:normAutofit fontScale="55000" lnSpcReduction="20000"/>
          </a:bodyPr>
          <a:lstStyle/>
          <a:p>
            <a:r>
              <a:rPr lang="fr-FR" b="0" dirty="0"/>
              <a:t> </a:t>
            </a:r>
          </a:p>
          <a:p>
            <a:endParaRPr lang="fr-FR" b="0" dirty="0"/>
          </a:p>
        </p:txBody>
      </p:sp>
      <p:pic>
        <p:nvPicPr>
          <p:cNvPr id="7" name="Espace réservé du contenu 6">
            <a:extLst>
              <a:ext uri="{FF2B5EF4-FFF2-40B4-BE49-F238E27FC236}">
                <a16:creationId xmlns:a16="http://schemas.microsoft.com/office/drawing/2014/main" id="{A731DE4E-1060-E5CC-5016-24E0B966123B}"/>
              </a:ext>
            </a:extLst>
          </p:cNvPr>
          <p:cNvPicPr>
            <a:picLocks noGrp="1" noChangeAspect="1"/>
          </p:cNvPicPr>
          <p:nvPr>
            <p:ph sz="half" idx="2"/>
          </p:nvPr>
        </p:nvPicPr>
        <p:blipFill>
          <a:blip r:embed="rId2"/>
          <a:stretch>
            <a:fillRect/>
          </a:stretch>
        </p:blipFill>
        <p:spPr>
          <a:xfrm>
            <a:off x="680900" y="2004723"/>
            <a:ext cx="5157787" cy="3438524"/>
          </a:xfrm>
          <a:prstGeom prst="rect">
            <a:avLst/>
          </a:prstGeom>
        </p:spPr>
      </p:pic>
      <p:sp>
        <p:nvSpPr>
          <p:cNvPr id="5" name="Espace réservé du texte 4">
            <a:extLst>
              <a:ext uri="{FF2B5EF4-FFF2-40B4-BE49-F238E27FC236}">
                <a16:creationId xmlns:a16="http://schemas.microsoft.com/office/drawing/2014/main" id="{F2E185E3-2918-AB3E-CEB5-D01D8F851E53}"/>
              </a:ext>
            </a:extLst>
          </p:cNvPr>
          <p:cNvSpPr>
            <a:spLocks noGrp="1"/>
          </p:cNvSpPr>
          <p:nvPr>
            <p:ph type="body" sz="quarter" idx="3"/>
          </p:nvPr>
        </p:nvSpPr>
        <p:spPr>
          <a:xfrm>
            <a:off x="5838688" y="1021278"/>
            <a:ext cx="5959060" cy="556062"/>
          </a:xfrm>
          <a:solidFill>
            <a:schemeClr val="accent4">
              <a:lumMod val="40000"/>
              <a:lumOff val="60000"/>
            </a:schemeClr>
          </a:solidFill>
        </p:spPr>
        <p:txBody>
          <a:bodyPr>
            <a:normAutofit fontScale="55000" lnSpcReduction="20000"/>
          </a:bodyPr>
          <a:lstStyle/>
          <a:p>
            <a:r>
              <a:rPr lang="fr-FR" sz="4000" dirty="0"/>
              <a:t> C’est parti ! Le premier concurrent s’élance</a:t>
            </a:r>
          </a:p>
        </p:txBody>
      </p:sp>
      <p:pic>
        <p:nvPicPr>
          <p:cNvPr id="11" name="Espace réservé du contenu 10">
            <a:extLst>
              <a:ext uri="{FF2B5EF4-FFF2-40B4-BE49-F238E27FC236}">
                <a16:creationId xmlns:a16="http://schemas.microsoft.com/office/drawing/2014/main" id="{797BFD99-9689-8FB8-E68B-FA9711340013}"/>
              </a:ext>
            </a:extLst>
          </p:cNvPr>
          <p:cNvPicPr>
            <a:picLocks noGrp="1" noChangeAspect="1"/>
          </p:cNvPicPr>
          <p:nvPr>
            <p:ph sz="quarter" idx="4"/>
          </p:nvPr>
        </p:nvPicPr>
        <p:blipFill>
          <a:blip r:embed="rId3"/>
          <a:stretch>
            <a:fillRect/>
          </a:stretch>
        </p:blipFill>
        <p:spPr>
          <a:xfrm>
            <a:off x="7109346" y="2389822"/>
            <a:ext cx="3682303" cy="3682303"/>
          </a:xfrm>
          <a:prstGeom prst="rect">
            <a:avLst/>
          </a:prstGeom>
        </p:spPr>
      </p:pic>
      <p:sp>
        <p:nvSpPr>
          <p:cNvPr id="4" name="Organigramme : Connecteur 3">
            <a:extLst>
              <a:ext uri="{FF2B5EF4-FFF2-40B4-BE49-F238E27FC236}">
                <a16:creationId xmlns:a16="http://schemas.microsoft.com/office/drawing/2014/main" id="{7C46059E-2E45-2E6F-8D17-42C3EC870C7B}"/>
              </a:ext>
            </a:extLst>
          </p:cNvPr>
          <p:cNvSpPr/>
          <p:nvPr/>
        </p:nvSpPr>
        <p:spPr>
          <a:xfrm>
            <a:off x="343455" y="6072125"/>
            <a:ext cx="457200" cy="4572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5</a:t>
            </a:r>
          </a:p>
        </p:txBody>
      </p:sp>
    </p:spTree>
    <p:extLst>
      <p:ext uri="{BB962C8B-B14F-4D97-AF65-F5344CB8AC3E}">
        <p14:creationId xmlns:p14="http://schemas.microsoft.com/office/powerpoint/2010/main" val="461657097"/>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DEF510-5643-F8BE-D45E-1916F8F610F6}"/>
              </a:ext>
            </a:extLst>
          </p:cNvPr>
          <p:cNvSpPr>
            <a:spLocks noGrp="1"/>
          </p:cNvSpPr>
          <p:nvPr>
            <p:ph type="title"/>
          </p:nvPr>
        </p:nvSpPr>
        <p:spPr>
          <a:xfrm>
            <a:off x="839788" y="502286"/>
            <a:ext cx="10515600" cy="3433609"/>
          </a:xfrm>
        </p:spPr>
        <p:txBody>
          <a:bodyPr/>
          <a:lstStyle/>
          <a:p>
            <a:r>
              <a:rPr lang="fr-FR" b="1" dirty="0"/>
              <a:t>                 </a:t>
            </a:r>
          </a:p>
        </p:txBody>
      </p:sp>
      <p:sp>
        <p:nvSpPr>
          <p:cNvPr id="3" name="Espace réservé du texte 2">
            <a:extLst>
              <a:ext uri="{FF2B5EF4-FFF2-40B4-BE49-F238E27FC236}">
                <a16:creationId xmlns:a16="http://schemas.microsoft.com/office/drawing/2014/main" id="{C9D42D10-064A-B7E8-3416-9D4EE5031CDB}"/>
              </a:ext>
            </a:extLst>
          </p:cNvPr>
          <p:cNvSpPr>
            <a:spLocks noGrp="1"/>
          </p:cNvSpPr>
          <p:nvPr>
            <p:ph type="body" idx="1"/>
          </p:nvPr>
        </p:nvSpPr>
        <p:spPr>
          <a:xfrm>
            <a:off x="278295" y="281026"/>
            <a:ext cx="11240769" cy="715617"/>
          </a:xfrm>
        </p:spPr>
        <p:txBody>
          <a:bodyPr>
            <a:normAutofit fontScale="25000" lnSpcReduction="20000"/>
          </a:bodyPr>
          <a:lstStyle/>
          <a:p>
            <a:endParaRPr lang="fr-FR" dirty="0"/>
          </a:p>
          <a:p>
            <a:r>
              <a:rPr lang="fr-FR" sz="9600" dirty="0">
                <a:latin typeface="Arial Narrow" panose="020B0606020202030204" pitchFamily="34" charset="0"/>
              </a:rPr>
              <a:t>En route !</a:t>
            </a:r>
            <a:r>
              <a:rPr lang="fr-FR" sz="9600" b="0" dirty="0">
                <a:latin typeface="Arial Narrow" panose="020B0606020202030204" pitchFamily="34" charset="0"/>
              </a:rPr>
              <a:t>                                             Là-bas, pour franchir cette étape,  une épreuve les attend.                 </a:t>
            </a:r>
          </a:p>
          <a:p>
            <a:r>
              <a:rPr lang="fr-FR" b="0" dirty="0"/>
              <a:t>   </a:t>
            </a:r>
          </a:p>
        </p:txBody>
      </p:sp>
      <p:sp>
        <p:nvSpPr>
          <p:cNvPr id="6" name="Espace réservé du contenu 5">
            <a:extLst>
              <a:ext uri="{FF2B5EF4-FFF2-40B4-BE49-F238E27FC236}">
                <a16:creationId xmlns:a16="http://schemas.microsoft.com/office/drawing/2014/main" id="{9797167B-8DED-6DC4-2D2B-E5F69E2D5FFE}"/>
              </a:ext>
            </a:extLst>
          </p:cNvPr>
          <p:cNvSpPr>
            <a:spLocks noGrp="1"/>
          </p:cNvSpPr>
          <p:nvPr>
            <p:ph sz="half" idx="2"/>
          </p:nvPr>
        </p:nvSpPr>
        <p:spPr>
          <a:xfrm>
            <a:off x="6172200" y="5030151"/>
            <a:ext cx="5183188" cy="1159511"/>
          </a:xfrm>
        </p:spPr>
        <p:txBody>
          <a:bodyPr>
            <a:normAutofit/>
          </a:bodyPr>
          <a:lstStyle/>
          <a:p>
            <a:pPr marL="0" indent="0">
              <a:buNone/>
            </a:pPr>
            <a:endParaRPr lang="fr-FR" dirty="0"/>
          </a:p>
          <a:p>
            <a:pPr marL="0" indent="0">
              <a:buNone/>
            </a:pPr>
            <a:r>
              <a:rPr lang="fr-FR" sz="3200" dirty="0">
                <a:latin typeface="Amiri" panose="00000500000000000000" pitchFamily="2" charset="-78"/>
                <a:ea typeface="Amiri" panose="00000500000000000000" pitchFamily="2" charset="-78"/>
                <a:cs typeface="Amiri" panose="00000500000000000000" pitchFamily="2" charset="-78"/>
              </a:rPr>
              <a:t> </a:t>
            </a:r>
            <a:endParaRPr lang="fr-FR" dirty="0">
              <a:solidFill>
                <a:srgbClr val="7030A0"/>
              </a:solidFill>
              <a:latin typeface="Lucida Calligraphy" panose="03010101010101010101" pitchFamily="66" charset="0"/>
            </a:endParaRPr>
          </a:p>
        </p:txBody>
      </p:sp>
      <p:sp>
        <p:nvSpPr>
          <p:cNvPr id="5" name="Espace réservé du texte 4">
            <a:extLst>
              <a:ext uri="{FF2B5EF4-FFF2-40B4-BE49-F238E27FC236}">
                <a16:creationId xmlns:a16="http://schemas.microsoft.com/office/drawing/2014/main" id="{34ECDBF3-2EA5-D8B5-0460-FA3722CD3D1A}"/>
              </a:ext>
            </a:extLst>
          </p:cNvPr>
          <p:cNvSpPr>
            <a:spLocks noGrp="1"/>
          </p:cNvSpPr>
          <p:nvPr>
            <p:ph type="body" sz="quarter" idx="3"/>
          </p:nvPr>
        </p:nvSpPr>
        <p:spPr>
          <a:xfrm>
            <a:off x="5212080" y="996643"/>
            <a:ext cx="6607915" cy="5026965"/>
          </a:xfrm>
        </p:spPr>
        <p:txBody>
          <a:bodyPr>
            <a:normAutofit fontScale="25000" lnSpcReduction="20000"/>
          </a:bodyPr>
          <a:lstStyle/>
          <a:p>
            <a:pPr>
              <a:buNone/>
            </a:pPr>
            <a:r>
              <a:rPr lang="fr-FR" dirty="0"/>
              <a:t>             </a:t>
            </a:r>
          </a:p>
          <a:p>
            <a:pPr>
              <a:buNone/>
            </a:pPr>
            <a:endParaRPr lang="fr-FR" dirty="0"/>
          </a:p>
          <a:p>
            <a:pPr>
              <a:buNone/>
            </a:pPr>
            <a:endParaRPr lang="fr-FR" dirty="0"/>
          </a:p>
          <a:p>
            <a:pPr>
              <a:buNone/>
            </a:pPr>
            <a:r>
              <a:rPr lang="fr-FR" dirty="0"/>
              <a:t>   </a:t>
            </a:r>
          </a:p>
        </p:txBody>
      </p:sp>
      <p:pic>
        <p:nvPicPr>
          <p:cNvPr id="7" name="Image 6">
            <a:extLst>
              <a:ext uri="{FF2B5EF4-FFF2-40B4-BE49-F238E27FC236}">
                <a16:creationId xmlns:a16="http://schemas.microsoft.com/office/drawing/2014/main" id="{3D16E5E7-5359-C66D-E624-72ED7FADD2DD}"/>
              </a:ext>
            </a:extLst>
          </p:cNvPr>
          <p:cNvPicPr>
            <a:picLocks noChangeAspect="1"/>
          </p:cNvPicPr>
          <p:nvPr/>
        </p:nvPicPr>
        <p:blipFill>
          <a:blip r:embed="rId2"/>
          <a:stretch>
            <a:fillRect/>
          </a:stretch>
        </p:blipFill>
        <p:spPr>
          <a:xfrm>
            <a:off x="7476240" y="2629211"/>
            <a:ext cx="2318186" cy="3269974"/>
          </a:xfrm>
          <a:prstGeom prst="rect">
            <a:avLst/>
          </a:prstGeom>
        </p:spPr>
      </p:pic>
      <p:pic>
        <p:nvPicPr>
          <p:cNvPr id="8" name="Image 7">
            <a:extLst>
              <a:ext uri="{FF2B5EF4-FFF2-40B4-BE49-F238E27FC236}">
                <a16:creationId xmlns:a16="http://schemas.microsoft.com/office/drawing/2014/main" id="{4E3CF042-EC36-2E4F-E699-C27AFFCDF7FC}"/>
              </a:ext>
            </a:extLst>
          </p:cNvPr>
          <p:cNvPicPr>
            <a:picLocks noChangeAspect="1"/>
          </p:cNvPicPr>
          <p:nvPr/>
        </p:nvPicPr>
        <p:blipFill>
          <a:blip r:embed="rId3"/>
          <a:stretch>
            <a:fillRect/>
          </a:stretch>
        </p:blipFill>
        <p:spPr>
          <a:xfrm>
            <a:off x="836612" y="1538563"/>
            <a:ext cx="5183188" cy="4485046"/>
          </a:xfrm>
          <a:prstGeom prst="rect">
            <a:avLst/>
          </a:prstGeom>
        </p:spPr>
      </p:pic>
      <p:pic>
        <p:nvPicPr>
          <p:cNvPr id="15" name="Image 14">
            <a:extLst>
              <a:ext uri="{FF2B5EF4-FFF2-40B4-BE49-F238E27FC236}">
                <a16:creationId xmlns:a16="http://schemas.microsoft.com/office/drawing/2014/main" id="{13DA6B0A-24FE-4368-30AF-D6903574AE03}"/>
              </a:ext>
            </a:extLst>
          </p:cNvPr>
          <p:cNvPicPr>
            <a:picLocks noChangeAspect="1"/>
          </p:cNvPicPr>
          <p:nvPr/>
        </p:nvPicPr>
        <p:blipFill>
          <a:blip r:embed="rId4"/>
          <a:srcRect l="32009" t="19844" r="24809" b="29725"/>
          <a:stretch>
            <a:fillRect/>
          </a:stretch>
        </p:blipFill>
        <p:spPr>
          <a:xfrm>
            <a:off x="8244004" y="1319193"/>
            <a:ext cx="782658" cy="10536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Organigramme : Connecteur 11">
            <a:extLst>
              <a:ext uri="{FF2B5EF4-FFF2-40B4-BE49-F238E27FC236}">
                <a16:creationId xmlns:a16="http://schemas.microsoft.com/office/drawing/2014/main" id="{66E980CC-7DC1-C3CE-34BF-CF946C94EBB8}"/>
              </a:ext>
            </a:extLst>
          </p:cNvPr>
          <p:cNvSpPr/>
          <p:nvPr/>
        </p:nvSpPr>
        <p:spPr>
          <a:xfrm>
            <a:off x="278296" y="6023609"/>
            <a:ext cx="558316" cy="55336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latin typeface="Arial Narrow" panose="020B0606020202030204" pitchFamily="34" charset="0"/>
              </a:rPr>
              <a:t>6</a:t>
            </a:r>
          </a:p>
        </p:txBody>
      </p:sp>
    </p:spTree>
    <p:extLst>
      <p:ext uri="{BB962C8B-B14F-4D97-AF65-F5344CB8AC3E}">
        <p14:creationId xmlns:p14="http://schemas.microsoft.com/office/powerpoint/2010/main" val="1824585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heel(1)">
                                      <p:cBhvr>
                                        <p:cTn id="7"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D5F3"/>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B87A6-C268-99FC-A0F2-F2FD87C8E292}"/>
              </a:ext>
            </a:extLst>
          </p:cNvPr>
          <p:cNvSpPr>
            <a:spLocks noGrp="1"/>
          </p:cNvSpPr>
          <p:nvPr>
            <p:ph type="title"/>
          </p:nvPr>
        </p:nvSpPr>
        <p:spPr>
          <a:xfrm>
            <a:off x="839788" y="955196"/>
            <a:ext cx="5610070" cy="775946"/>
          </a:xfrm>
        </p:spPr>
        <p:txBody>
          <a:bodyPr>
            <a:normAutofit fontScale="90000"/>
          </a:bodyPr>
          <a:lstStyle/>
          <a:p>
            <a:r>
              <a:rPr lang="fr-FR" sz="3200" dirty="0"/>
              <a:t>LA COLLECTE DU PREMIER MOT .</a:t>
            </a:r>
            <a:br>
              <a:rPr lang="fr-FR" sz="3200" dirty="0"/>
            </a:br>
            <a:endParaRPr lang="fr-FR" sz="3200" dirty="0"/>
          </a:p>
        </p:txBody>
      </p:sp>
      <p:sp>
        <p:nvSpPr>
          <p:cNvPr id="3" name="Espace réservé du texte 2">
            <a:extLst>
              <a:ext uri="{FF2B5EF4-FFF2-40B4-BE49-F238E27FC236}">
                <a16:creationId xmlns:a16="http://schemas.microsoft.com/office/drawing/2014/main" id="{A2624E16-1A55-1EBE-D14F-A1124A202A4A}"/>
              </a:ext>
            </a:extLst>
          </p:cNvPr>
          <p:cNvSpPr>
            <a:spLocks noGrp="1"/>
          </p:cNvSpPr>
          <p:nvPr>
            <p:ph type="body" idx="1"/>
          </p:nvPr>
        </p:nvSpPr>
        <p:spPr>
          <a:xfrm flipV="1">
            <a:off x="839788" y="5476125"/>
            <a:ext cx="5797318" cy="61646"/>
          </a:xfrm>
        </p:spPr>
        <p:txBody>
          <a:bodyPr>
            <a:normAutofit fontScale="25000" lnSpcReduction="20000"/>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12" name="Espace réservé du contenu 11" descr="Une image contenant peinture, personne, dessin, art&#10;&#10;Le contenu généré par l’IA peut être incorrect.">
            <a:extLst>
              <a:ext uri="{FF2B5EF4-FFF2-40B4-BE49-F238E27FC236}">
                <a16:creationId xmlns:a16="http://schemas.microsoft.com/office/drawing/2014/main" id="{75ADF5FB-0A1B-9AC1-07CC-06B5AA206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61094" y="759537"/>
            <a:ext cx="3133210" cy="5363471"/>
          </a:xfrm>
        </p:spPr>
      </p:pic>
      <p:sp>
        <p:nvSpPr>
          <p:cNvPr id="8" name="Espace réservé du texte 7">
            <a:extLst>
              <a:ext uri="{FF2B5EF4-FFF2-40B4-BE49-F238E27FC236}">
                <a16:creationId xmlns:a16="http://schemas.microsoft.com/office/drawing/2014/main" id="{68CF4C14-9DB9-1F1F-36AE-B37C7C55193A}"/>
              </a:ext>
            </a:extLst>
          </p:cNvPr>
          <p:cNvSpPr>
            <a:spLocks noGrp="1"/>
          </p:cNvSpPr>
          <p:nvPr>
            <p:ph type="body" sz="quarter" idx="3"/>
          </p:nvPr>
        </p:nvSpPr>
        <p:spPr>
          <a:xfrm>
            <a:off x="439837" y="3761772"/>
            <a:ext cx="6296629" cy="2496357"/>
          </a:xfrm>
        </p:spPr>
        <p:txBody>
          <a:bodyPr>
            <a:normAutofit fontScale="25000" lnSpcReduction="20000"/>
          </a:bodyPr>
          <a:lstStyle/>
          <a:p>
            <a:r>
              <a:rPr lang="fr-FR" sz="900" dirty="0">
                <a:latin typeface="Arial Narrow" panose="020B0606020202030204" pitchFamily="34" charset="0"/>
              </a:rPr>
              <a:t>t</a:t>
            </a:r>
          </a:p>
        </p:txBody>
      </p:sp>
      <p:sp>
        <p:nvSpPr>
          <p:cNvPr id="6" name="Espace réservé du contenu 5">
            <a:extLst>
              <a:ext uri="{FF2B5EF4-FFF2-40B4-BE49-F238E27FC236}">
                <a16:creationId xmlns:a16="http://schemas.microsoft.com/office/drawing/2014/main" id="{2E7401E9-DC43-826A-7EE0-E66C84424C7A}"/>
              </a:ext>
            </a:extLst>
          </p:cNvPr>
          <p:cNvSpPr>
            <a:spLocks noGrp="1"/>
          </p:cNvSpPr>
          <p:nvPr>
            <p:ph sz="quarter" idx="4"/>
          </p:nvPr>
        </p:nvSpPr>
        <p:spPr>
          <a:xfrm>
            <a:off x="6172200" y="2505075"/>
            <a:ext cx="5183188" cy="2482351"/>
          </a:xfrm>
        </p:spPr>
        <p:txBody>
          <a:bodyPr/>
          <a:lstStyle/>
          <a:p>
            <a:pPr marL="0" indent="0">
              <a:buNone/>
            </a:pPr>
            <a:r>
              <a:rPr lang="fr-FR" dirty="0"/>
              <a:t>  </a:t>
            </a:r>
          </a:p>
        </p:txBody>
      </p:sp>
      <p:sp>
        <p:nvSpPr>
          <p:cNvPr id="13" name="ZoneTexte 12">
            <a:extLst>
              <a:ext uri="{FF2B5EF4-FFF2-40B4-BE49-F238E27FC236}">
                <a16:creationId xmlns:a16="http://schemas.microsoft.com/office/drawing/2014/main" id="{6EFAABA4-BB17-6482-DDA4-E8380F928CDF}"/>
              </a:ext>
            </a:extLst>
          </p:cNvPr>
          <p:cNvSpPr txBox="1"/>
          <p:nvPr/>
        </p:nvSpPr>
        <p:spPr>
          <a:xfrm>
            <a:off x="439837" y="2345982"/>
            <a:ext cx="7523545" cy="2523768"/>
          </a:xfrm>
          <a:prstGeom prst="rect">
            <a:avLst/>
          </a:prstGeom>
          <a:solidFill>
            <a:schemeClr val="bg1"/>
          </a:solidFill>
        </p:spPr>
        <p:txBody>
          <a:bodyPr wrap="square" rtlCol="0">
            <a:spAutoFit/>
          </a:bodyPr>
          <a:lstStyle/>
          <a:p>
            <a:r>
              <a:rPr lang="fr-FR" dirty="0"/>
              <a:t>  Le petit lutin vert apporte un dé pour le tirage au sort  d’un pronom</a:t>
            </a:r>
          </a:p>
          <a:p>
            <a:r>
              <a:rPr lang="fr-FR" dirty="0"/>
              <a:t>  personnel.</a:t>
            </a:r>
          </a:p>
          <a:p>
            <a:endParaRPr lang="fr-FR" dirty="0"/>
          </a:p>
          <a:p>
            <a:r>
              <a:rPr lang="fr-FR" dirty="0"/>
              <a:t>                       - QUELS SONT, dans l’ordre, LES PRONOMS PERSONNELS ?</a:t>
            </a:r>
          </a:p>
          <a:p>
            <a:endParaRPr lang="fr-FR" dirty="0"/>
          </a:p>
          <a:p>
            <a:r>
              <a:rPr lang="fr-FR" dirty="0"/>
              <a:t>                       - LE NUMÉRO QUI APPARAÏT AU TIRAGE CORRESPOND AU</a:t>
            </a:r>
          </a:p>
          <a:p>
            <a:r>
              <a:rPr lang="fr-FR" dirty="0"/>
              <a:t>                         MOT ATTENDU</a:t>
            </a:r>
            <a:r>
              <a:rPr lang="fr-FR" sz="1600" dirty="0"/>
              <a:t> =&gt;  QUEL EST-IL ?                         </a:t>
            </a:r>
          </a:p>
          <a:p>
            <a:r>
              <a:rPr lang="fr-FR" sz="1600" dirty="0"/>
              <a:t>                        </a:t>
            </a:r>
          </a:p>
          <a:p>
            <a:endParaRPr lang="fr-FR" sz="1600" dirty="0"/>
          </a:p>
        </p:txBody>
      </p:sp>
      <p:pic>
        <p:nvPicPr>
          <p:cNvPr id="15" name="Image 14">
            <a:extLst>
              <a:ext uri="{FF2B5EF4-FFF2-40B4-BE49-F238E27FC236}">
                <a16:creationId xmlns:a16="http://schemas.microsoft.com/office/drawing/2014/main" id="{43D341AC-714A-6D0E-D411-E063A0F54142}"/>
              </a:ext>
            </a:extLst>
          </p:cNvPr>
          <p:cNvPicPr>
            <a:picLocks noChangeAspect="1"/>
          </p:cNvPicPr>
          <p:nvPr/>
        </p:nvPicPr>
        <p:blipFill>
          <a:blip r:embed="rId3"/>
          <a:stretch>
            <a:fillRect/>
          </a:stretch>
        </p:blipFill>
        <p:spPr>
          <a:xfrm>
            <a:off x="597696" y="3318155"/>
            <a:ext cx="732711" cy="1274516"/>
          </a:xfrm>
          <a:prstGeom prst="rect">
            <a:avLst/>
          </a:prstGeom>
        </p:spPr>
      </p:pic>
      <p:sp>
        <p:nvSpPr>
          <p:cNvPr id="20" name="Organigramme : Connecteur 19">
            <a:extLst>
              <a:ext uri="{FF2B5EF4-FFF2-40B4-BE49-F238E27FC236}">
                <a16:creationId xmlns:a16="http://schemas.microsoft.com/office/drawing/2014/main" id="{75E63855-3E8D-994D-03B2-4FCC140A59F0}"/>
              </a:ext>
            </a:extLst>
          </p:cNvPr>
          <p:cNvSpPr/>
          <p:nvPr/>
        </p:nvSpPr>
        <p:spPr>
          <a:xfrm>
            <a:off x="266217" y="6123008"/>
            <a:ext cx="486137" cy="49771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latin typeface="Arial Narrow" panose="020B0606020202030204" pitchFamily="34" charset="0"/>
              </a:rPr>
              <a:t>7</a:t>
            </a:r>
          </a:p>
        </p:txBody>
      </p:sp>
    </p:spTree>
    <p:extLst>
      <p:ext uri="{BB962C8B-B14F-4D97-AF65-F5344CB8AC3E}">
        <p14:creationId xmlns:p14="http://schemas.microsoft.com/office/powerpoint/2010/main" val="12723187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3860</TotalTime>
  <Words>1531</Words>
  <Application>Microsoft Office PowerPoint</Application>
  <PresentationFormat>Grand écran</PresentationFormat>
  <Paragraphs>337</Paragraphs>
  <Slides>33</Slides>
  <Notes>8</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33</vt:i4>
      </vt:variant>
    </vt:vector>
  </HeadingPairs>
  <TitlesOfParts>
    <vt:vector size="42" baseType="lpstr">
      <vt:lpstr>Amiri</vt:lpstr>
      <vt:lpstr>Aptos</vt:lpstr>
      <vt:lpstr>Aptos Display</vt:lpstr>
      <vt:lpstr>Arial</vt:lpstr>
      <vt:lpstr>Arial Narrow</vt:lpstr>
      <vt:lpstr>Calibri</vt:lpstr>
      <vt:lpstr>Lucida Calligraphy</vt:lpstr>
      <vt:lpstr>Lucida Handwriting</vt:lpstr>
      <vt:lpstr>Thème Office</vt:lpstr>
      <vt:lpstr>            Festiplume Débutant à tirages fixes,   Sur N° 1 dans tous les tableaux             </vt:lpstr>
      <vt:lpstr>Présentation PowerPoint</vt:lpstr>
      <vt:lpstr>                                             PARCOURS EN FORÊT ENCHANTÉE                                   Présentation du thème </vt:lpstr>
      <vt:lpstr>Présentation PowerPoint</vt:lpstr>
      <vt:lpstr>          La famille se prépare à l’aventure</vt:lpstr>
      <vt:lpstr>       </vt:lpstr>
      <vt:lpstr>                                Papy prend la dernière  photo avant le départ</vt:lpstr>
      <vt:lpstr>                 </vt:lpstr>
      <vt:lpstr>LA COLLECTE DU PREMIER MOT . </vt:lpstr>
      <vt:lpstr>                         Tirage du pronom personnel</vt:lpstr>
      <vt:lpstr>Présentation PowerPoint</vt:lpstr>
      <vt:lpstr>En route pour la deuxième étape MYSTÈRE  4 </vt:lpstr>
      <vt:lpstr>Ce tirage dévoile enfin le mystère 4.</vt:lpstr>
      <vt:lpstr>Présentation PowerPoint</vt:lpstr>
      <vt:lpstr>                   </vt:lpstr>
      <vt:lpstr>                           </vt:lpstr>
      <vt:lpstr>Présentation PowerPoint</vt:lpstr>
      <vt:lpstr>         Le 4ème mot sera une couleur ...</vt:lpstr>
      <vt:lpstr>  </vt:lpstr>
      <vt:lpstr>  </vt:lpstr>
      <vt:lpstr>                    Aide-mémoire          Aide à l’expression écrite     DÉBUTANT 2  </vt:lpstr>
      <vt:lpstr>             En route pour la 5ème étape</vt:lpstr>
      <vt:lpstr> </vt:lpstr>
      <vt:lpstr>Présentation PowerPoint</vt:lpstr>
      <vt:lpstr>Au tirage,  ce sera l’une des quatre propositions ci-dessus, pour agrémenter  et donner du sens à votre texte </vt:lpstr>
      <vt:lpstr>Le groupe se remet en route pour la 6ème étape. La fatigue se fait sentir, les jambes sont lourdes. La petite famille marche en tête. Les enfants sont attirés   par des rires et des chants qui proviennent d’un petit bois tout proche. </vt:lpstr>
      <vt:lpstr>Présentation PowerPoint</vt:lpstr>
      <vt:lpstr>          Tirage au dé et aux cartes            série G </vt:lpstr>
      <vt:lpstr>Présentation PowerPoint</vt:lpstr>
      <vt:lpstr>            « Moment de réflexion  ou de création» </vt:lpstr>
      <vt:lpstr>       La PAUSE finale  annonce la fin du niveau débutant.</vt:lpstr>
      <vt:lpstr>           Fin du niveau débutant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Présente un jeu d’aide à l’expression écrite:      LE FESTIPLUME</dc:title>
  <dc:creator>francine Hovasse</dc:creator>
  <cp:lastModifiedBy>francine Hovasse</cp:lastModifiedBy>
  <cp:revision>74</cp:revision>
  <cp:lastPrinted>2024-10-15T20:29:33Z</cp:lastPrinted>
  <dcterms:created xsi:type="dcterms:W3CDTF">2023-11-03T14:08:12Z</dcterms:created>
  <dcterms:modified xsi:type="dcterms:W3CDTF">2025-12-23T14:58:43Z</dcterms:modified>
</cp:coreProperties>
</file>